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72.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118.xml"/>
  <Override ContentType="application/vnd.openxmlformats-officedocument.presentationml.slideMaster+xml" PartName="/ppt/slideMasters/slideMaster215.xml"/>
  <Override ContentType="application/vnd.openxmlformats-officedocument.presentationml.slideMaster+xml" PartName="/ppt/slideMasters/slideMaster177.xml"/>
  <Override ContentType="application/vnd.openxmlformats-officedocument.presentationml.slideMaster+xml" PartName="/ppt/slideMasters/slideMaster142.xml"/>
  <Override ContentType="application/vnd.openxmlformats-officedocument.presentationml.slideMaster+xml" PartName="/ppt/slideMasters/slideMaster207.xml"/>
  <Override ContentType="application/vnd.openxmlformats-officedocument.presentationml.slideMaster+xml" PartName="/ppt/slideMasters/slideMaster8.xml"/>
  <Override ContentType="application/vnd.openxmlformats-officedocument.presentationml.slideMaster+xml" PartName="/ppt/slideMasters/slideMaster25.xml"/>
  <Override ContentType="application/vnd.openxmlformats-officedocument.presentationml.slideMaster+xml" PartName="/ppt/slideMasters/slideMaster68.xml"/>
  <Override ContentType="application/vnd.openxmlformats-officedocument.presentationml.slideMaster+xml" PartName="/ppt/slideMasters/slideMaster134.xml"/>
  <Override ContentType="application/vnd.openxmlformats-officedocument.presentationml.slideMaster+xml" PartName="/ppt/slideMasters/slideMaster76.xml"/>
  <Override ContentType="application/vnd.openxmlformats-officedocument.presentationml.slideMaster+xml" PartName="/ppt/slideMasters/slideMaster126.xml"/>
  <Override ContentType="application/vnd.openxmlformats-officedocument.presentationml.slideMaster+xml" PartName="/ppt/slideMasters/slideMaster33.xml"/>
  <Override ContentType="application/vnd.openxmlformats-officedocument.presentationml.slideMaster+xml" PartName="/ppt/slideMasters/slideMaster169.xml"/>
  <Override ContentType="application/vnd.openxmlformats-officedocument.presentationml.slideMaster+xml" PartName="/ppt/slideMasters/slideMaster162.xml"/>
  <Override ContentType="application/vnd.openxmlformats-officedocument.presentationml.slideMaster+xml" PartName="/ppt/slideMasters/slideMaster37.xml"/>
  <Override ContentType="application/vnd.openxmlformats-officedocument.presentationml.slideMaster+xml" PartName="/ppt/slideMasters/slideMaster29.xml"/>
  <Override ContentType="application/vnd.openxmlformats-officedocument.presentationml.slideMaster+xml" PartName="/ppt/slideMasters/slideMaster189.xml"/>
  <Override ContentType="application/vnd.openxmlformats-officedocument.presentationml.slideMaster+xml" PartName="/ppt/slideMasters/slideMaster200.xml"/>
  <Override ContentType="application/vnd.openxmlformats-officedocument.presentationml.slideMaster+xml" PartName="/ppt/slideMasters/slideMaster10.xml"/>
  <Override ContentType="application/vnd.openxmlformats-officedocument.presentationml.slideMaster+xml" PartName="/ppt/slideMasters/slideMaster146.xml"/>
  <Override ContentType="application/vnd.openxmlformats-officedocument.presentationml.slideMaster+xml" PartName="/ppt/slideMasters/slideMaster103.xml"/>
  <Override ContentType="application/vnd.openxmlformats-officedocument.presentationml.slideMaster+xml" PartName="/ppt/slideMasters/slideMaster41.xml"/>
  <Override ContentType="application/vnd.openxmlformats-officedocument.presentationml.slideMaster+xml" PartName="/ppt/slideMasters/slideMaster1.xml"/>
  <Override ContentType="application/vnd.openxmlformats-officedocument.presentationml.slideMaster+xml" PartName="/ppt/slideMasters/slideMaster84.xml"/>
  <Override ContentType="application/vnd.openxmlformats-officedocument.presentationml.slideMaster+xml" PartName="/ppt/slideMasters/slideMaster150.xml"/>
  <Override ContentType="application/vnd.openxmlformats-officedocument.presentationml.slideMaster+xml" PartName="/ppt/slideMasters/slideMaster17.xml"/>
  <Override ContentType="application/vnd.openxmlformats-officedocument.presentationml.slideMaster+xml" PartName="/ppt/slideMasters/slideMaster53.xml"/>
  <Override ContentType="application/vnd.openxmlformats-officedocument.presentationml.slideMaster+xml" PartName="/ppt/slideMasters/slideMaster96.xml"/>
  <Override ContentType="application/vnd.openxmlformats-officedocument.presentationml.slideMaster+xml" PartName="/ppt/slideMasters/slideMaster48.xml"/>
  <Override ContentType="application/vnd.openxmlformats-officedocument.presentationml.slideMaster+xml" PartName="/ppt/slideMasters/slideMaster193.xml"/>
  <Override ContentType="application/vnd.openxmlformats-officedocument.presentationml.slideMaster+xml" PartName="/ppt/slideMasters/slideMaster114.xml"/>
  <Override ContentType="application/vnd.openxmlformats-officedocument.presentationml.slideMaster+xml" PartName="/ppt/slideMasters/slideMaster157.xml"/>
  <Override ContentType="application/vnd.openxmlformats-officedocument.presentationml.slideMaster+xml" PartName="/ppt/slideMasters/slideMaster181.xml"/>
  <Override ContentType="application/vnd.openxmlformats-officedocument.presentationml.slideMaster+xml" PartName="/ppt/slideMasters/slideMaster5.xml"/>
  <Override ContentType="application/vnd.openxmlformats-officedocument.presentationml.slideMaster+xml" PartName="/ppt/slideMasters/slideMaster80.xml"/>
  <Override ContentType="application/vnd.openxmlformats-officedocument.presentationml.slideMaster+xml" PartName="/ppt/slideMasters/slideMaster131.xml"/>
  <Override ContentType="application/vnd.openxmlformats-officedocument.presentationml.slideMaster+xml" PartName="/ppt/slideMasters/slideMaster138.xml"/>
  <Override ContentType="application/vnd.openxmlformats-officedocument.presentationml.slideMaster+xml" PartName="/ppt/slideMasters/slideMaster174.xml"/>
  <Override ContentType="application/vnd.openxmlformats-officedocument.presentationml.slideMaster+xml" PartName="/ppt/slideMasters/slideMaster72.xml"/>
  <Override ContentType="application/vnd.openxmlformats-officedocument.presentationml.slideMaster+xml" PartName="/ppt/slideMasters/slideMaster204.xml"/>
  <Override ContentType="application/vnd.openxmlformats-officedocument.presentationml.slideMaster+xml" PartName="/ppt/slideMasters/slideMaster110.xml"/>
  <Override ContentType="application/vnd.openxmlformats-officedocument.presentationml.slideMaster+xml" PartName="/ppt/slideMasters/slideMaster170.xml"/>
  <Override ContentType="application/vnd.openxmlformats-officedocument.presentationml.slideMaster+xml" PartName="/ppt/slideMasters/slideMaster166.xml"/>
  <Override ContentType="application/vnd.openxmlformats-officedocument.presentationml.slideMaster+xml" PartName="/ppt/slideMasters/slideMaster196.xml"/>
  <Override ContentType="application/vnd.openxmlformats-officedocument.presentationml.slideMaster+xml" PartName="/ppt/slideMasters/slideMaster153.xml"/>
  <Override ContentType="application/vnd.openxmlformats-officedocument.presentationml.slideMaster+xml" PartName="/ppt/slideMasters/slideMaster106.xml"/>
  <Override ContentType="application/vnd.openxmlformats-officedocument.presentationml.slideMaster+xml" PartName="/ppt/slideMasters/slideMaster44.xml"/>
  <Override ContentType="application/vnd.openxmlformats-officedocument.presentationml.slideMaster+xml" PartName="/ppt/slideMasters/slideMaster61.xml"/>
  <Override ContentType="application/vnd.openxmlformats-officedocument.presentationml.slideMaster+xml" PartName="/ppt/slideMasters/slideMaster185.xml"/>
  <Override ContentType="application/vnd.openxmlformats-officedocument.presentationml.slideMaster+xml" PartName="/ppt/slideMasters/slideMaster14.xml"/>
  <Override ContentType="application/vnd.openxmlformats-officedocument.presentationml.slideMaster+xml" PartName="/ppt/slideMasters/slideMaster123.xml"/>
  <Override ContentType="application/vnd.openxmlformats-officedocument.presentationml.slideMaster+xml" PartName="/ppt/slideMasters/slideMaster149.xml"/>
  <Override ContentType="application/vnd.openxmlformats-officedocument.presentationml.slideMaster+xml" PartName="/ppt/slideMasters/slideMaster57.xml"/>
  <Override ContentType="application/vnd.openxmlformats-officedocument.presentationml.slideMaster+xml" PartName="/ppt/slideMasters/slideMaster87.xml"/>
  <Override ContentType="application/vnd.openxmlformats-officedocument.presentationml.slideMaster+xml" PartName="/ppt/slideMasters/slideMaster26.xml"/>
  <Override ContentType="application/vnd.openxmlformats-officedocument.presentationml.slideMaster+xml" PartName="/ppt/slideMasters/slideMaster178.xml"/>
  <Override ContentType="application/vnd.openxmlformats-officedocument.presentationml.slideMaster+xml" PartName="/ppt/slideMasters/slideMaster69.xml"/>
  <Override ContentType="application/vnd.openxmlformats-officedocument.presentationml.slideMaster+xml" PartName="/ppt/slideMasters/slideMaster135.xml"/>
  <Override ContentType="application/vnd.openxmlformats-officedocument.presentationml.slideMaster+xml" PartName="/ppt/slideMasters/slideMaster151.xml"/>
  <Override ContentType="application/vnd.openxmlformats-officedocument.presentationml.slideMaster+xml" PartName="/ppt/slideMasters/slideMaster60.xml"/>
  <Override ContentType="application/vnd.openxmlformats-officedocument.presentationml.slideMaster+xml" PartName="/ppt/slideMasters/slideMaster194.xml"/>
  <Override ContentType="application/vnd.openxmlformats-officedocument.presentationml.slideMaster+xml" PartName="/ppt/slideMasters/slideMaster50.xml"/>
  <Override ContentType="application/vnd.openxmlformats-officedocument.presentationml.slideMaster+xml" PartName="/ppt/slideMasters/slideMaster125.xml"/>
  <Override ContentType="application/vnd.openxmlformats-officedocument.presentationml.slideMaster+xml" PartName="/ppt/slideMasters/slideMaster42.xml"/>
  <Override ContentType="application/vnd.openxmlformats-officedocument.presentationml.slideMaster+xml" PartName="/ppt/slideMasters/slideMaster93.xml"/>
  <Override ContentType="application/vnd.openxmlformats-officedocument.presentationml.slideMaster+xml" PartName="/ppt/slideMasters/slideMaster214.xml"/>
  <Override ContentType="application/vnd.openxmlformats-officedocument.presentationml.slideMaster+xml" PartName="/ppt/slideMasters/slideMaster16.xml"/>
  <Override ContentType="application/vnd.openxmlformats-officedocument.presentationml.slideMaster+xml" PartName="/ppt/slideMasters/slideMaster59.xml"/>
  <Override ContentType="application/vnd.openxmlformats-officedocument.presentationml.slideMaster+xml" PartName="/ppt/slideMasters/slideMaster117.xml"/>
  <Override ContentType="application/vnd.openxmlformats-officedocument.presentationml.slideMaster+xml" PartName="/ppt/slideMasters/slideMaster85.xml"/>
  <Override ContentType="application/vnd.openxmlformats-officedocument.presentationml.slideMaster+xml" PartName="/ppt/slideMasters/slideMaster2.xml"/>
  <Override ContentType="application/vnd.openxmlformats-officedocument.presentationml.slideMaster+xml" PartName="/ppt/slideMasters/slideMaster97.xml"/>
  <Override ContentType="application/vnd.openxmlformats-officedocument.presentationml.slideMaster+xml" PartName="/ppt/slideMasters/slideMaster54.xml"/>
  <Override ContentType="application/vnd.openxmlformats-officedocument.presentationml.slideMaster+xml" PartName="/ppt/slideMasters/slideMaster11.xml"/>
  <Override ContentType="application/vnd.openxmlformats-officedocument.presentationml.slideMaster+xml" PartName="/ppt/slideMasters/slideMaster188.xml"/>
  <Override ContentType="application/vnd.openxmlformats-officedocument.presentationml.slideMaster+xml" PartName="/ppt/slideMasters/slideMaster129.xml"/>
  <Override ContentType="application/vnd.openxmlformats-officedocument.presentationml.slideMaster+xml" PartName="/ppt/slideMasters/slideMaster208.xml"/>
  <Override ContentType="application/vnd.openxmlformats-officedocument.presentationml.slideMaster+xml" PartName="/ppt/slideMasters/slideMaster79.xml"/>
  <Override ContentType="application/vnd.openxmlformats-officedocument.presentationml.slideMaster+xml" PartName="/ppt/slideMasters/slideMaster36.xml"/>
  <Override ContentType="application/vnd.openxmlformats-officedocument.presentationml.slideMaster+xml" PartName="/ppt/slideMasters/slideMaster163.xml"/>
  <Override ContentType="application/vnd.openxmlformats-officedocument.presentationml.slideMaster+xml" PartName="/ppt/slideMasters/slideMaster120.xml"/>
  <Override ContentType="application/vnd.openxmlformats-officedocument.presentationml.slideMaster+xml" PartName="/ppt/slideMasters/slideMaster22.xml"/>
  <Override ContentType="application/vnd.openxmlformats-officedocument.presentationml.slideMaster+xml" PartName="/ppt/slideMasters/slideMaster65.xml"/>
  <Override ContentType="application/vnd.openxmlformats-officedocument.presentationml.slideMaster+xml" PartName="/ppt/slideMasters/slideMaster145.xml"/>
  <Override ContentType="application/vnd.openxmlformats-officedocument.presentationml.slideMaster+xml" PartName="/ppt/slideMasters/slideMaster102.xml"/>
  <Override ContentType="application/vnd.openxmlformats-officedocument.presentationml.slideMaster+xml" PartName="/ppt/slideMasters/slideMaster70.xml"/>
  <Override ContentType="application/vnd.openxmlformats-officedocument.presentationml.slideMaster+xml" PartName="/ppt/slideMasters/slideMaster113.xml"/>
  <Override ContentType="application/vnd.openxmlformats-officedocument.presentationml.slideMaster+xml" PartName="/ppt/slideMasters/slideMaster81.xml"/>
  <Override ContentType="application/vnd.openxmlformats-officedocument.presentationml.slideMaster+xml" PartName="/ppt/slideMasters/slideMaster130.xml"/>
  <Override ContentType="application/vnd.openxmlformats-officedocument.presentationml.slideMaster+xml" PartName="/ppt/slideMasters/slideMaster199.xml"/>
  <Override ContentType="application/vnd.openxmlformats-officedocument.presentationml.slideMaster+xml" PartName="/ppt/slideMasters/slideMaster173.xml"/>
  <Override ContentType="application/vnd.openxmlformats-officedocument.presentationml.slideMaster+xml" PartName="/ppt/slideMasters/slideMaster64.xml"/>
  <Override ContentType="application/vnd.openxmlformats-officedocument.presentationml.slideMaster+xml" PartName="/ppt/slideMasters/slideMaster190.xml"/>
  <Override ContentType="application/vnd.openxmlformats-officedocument.presentationml.slideMaster+xml" PartName="/ppt/slideMasters/slideMaster21.xml"/>
  <Override ContentType="application/vnd.openxmlformats-officedocument.presentationml.slideMaster+xml" PartName="/ppt/slideMasters/slideMaster47.xml"/>
  <Override ContentType="application/vnd.openxmlformats-officedocument.presentationml.slideMaster+xml" PartName="/ppt/slideMasters/slideMaster139.xml"/>
  <Override ContentType="application/vnd.openxmlformats-officedocument.presentationml.slideMaster+xml" PartName="/ppt/slideMasters/slideMaster156.xml"/>
  <Override ContentType="application/vnd.openxmlformats-officedocument.presentationml.slideMaster+xml" PartName="/ppt/slideMasters/slideMaster167.xml"/>
  <Override ContentType="application/vnd.openxmlformats-officedocument.presentationml.slideMaster+xml" PartName="/ppt/slideMasters/slideMaster107.xml"/>
  <Override ContentType="application/vnd.openxmlformats-officedocument.presentationml.slideMaster+xml" PartName="/ppt/slideMasters/slideMaster124.xml"/>
  <Override ContentType="application/vnd.openxmlformats-officedocument.presentationml.slideMaster+xml" PartName="/ppt/slideMasters/slideMaster92.xml"/>
  <Override ContentType="application/vnd.openxmlformats-officedocument.presentationml.slideMaster+xml" PartName="/ppt/slideMasters/slideMaster58.xml"/>
  <Override ContentType="application/vnd.openxmlformats-officedocument.presentationml.slideMaster+xml" PartName="/ppt/slideMasters/slideMaster15.xml"/>
  <Override ContentType="application/vnd.openxmlformats-officedocument.presentationml.slideMaster+xml" PartName="/ppt/slideMasters/slideMaster218.xml"/>
  <Override ContentType="application/vnd.openxmlformats-officedocument.presentationml.slideMaster+xml" PartName="/ppt/slideMasters/slideMaster75.xml"/>
  <Override ContentType="application/vnd.openxmlformats-officedocument.presentationml.slideMaster+xml" PartName="/ppt/slideMasters/slideMaster32.xml"/>
  <Override ContentType="application/vnd.openxmlformats-officedocument.presentationml.slideMaster+xml" PartName="/ppt/slideMasters/slideMaster203.xml"/>
  <Override ContentType="application/vnd.openxmlformats-officedocument.presentationml.slideMaster+xml" PartName="/ppt/slideMasters/slideMaster184.xml"/>
  <Override ContentType="application/vnd.openxmlformats-officedocument.presentationml.slideMaster+xml" PartName="/ppt/slideMasters/slideMaster6.xml"/>
  <Override ContentType="application/vnd.openxmlformats-officedocument.presentationml.slideMaster+xml" PartName="/ppt/slideMasters/slideMaster141.xml"/>
  <Override ContentType="application/vnd.openxmlformats-officedocument.presentationml.slideMaster+xml" PartName="/ppt/slideMasters/slideMaster43.xml"/>
  <Override ContentType="application/vnd.openxmlformats-officedocument.presentationml.slideMaster+xml" PartName="/ppt/slideMasters/slideMaster51.xml"/>
  <Override ContentType="application/vnd.openxmlformats-officedocument.presentationml.slideMaster+xml" PartName="/ppt/slideMasters/slideMaster78.xml"/>
  <Override ContentType="application/vnd.openxmlformats-officedocument.presentationml.slideMaster+xml" PartName="/ppt/slideMasters/slideMaster94.xml"/>
  <Override ContentType="application/vnd.openxmlformats-officedocument.presentationml.slideMaster+xml" PartName="/ppt/slideMasters/slideMaster160.xml"/>
  <Override ContentType="application/vnd.openxmlformats-officedocument.presentationml.slideMaster+xml" PartName="/ppt/slideMasters/slideMaster86.xml"/>
  <Override ContentType="application/vnd.openxmlformats-officedocument.presentationml.slideMaster+xml" PartName="/ppt/slideMasters/slideMaster101.xml"/>
  <Override ContentType="application/vnd.openxmlformats-officedocument.presentationml.slideMaster+xml" PartName="/ppt/slideMasters/slideMaster19.xml"/>
  <Override ContentType="application/vnd.openxmlformats-officedocument.presentationml.slideMaster+xml" PartName="/ppt/slideMasters/slideMaster144.xml"/>
  <Override ContentType="application/vnd.openxmlformats-officedocument.presentationml.slideMaster+xml" PartName="/ppt/slideMasters/slideMaster187.xml"/>
  <Override ContentType="application/vnd.openxmlformats-officedocument.presentationml.slideMaster+xml" PartName="/ppt/slideMasters/slideMaster108.xml"/>
  <Override ContentType="application/vnd.openxmlformats-officedocument.presentationml.slideMaster+xml" PartName="/ppt/slideMasters/slideMaster195.xml"/>
  <Override ContentType="application/vnd.openxmlformats-officedocument.presentationml.slideMaster+xml" PartName="/ppt/slideMasters/slideMaster152.xml"/>
  <Override ContentType="application/vnd.openxmlformats-officedocument.presentationml.slideMaster+xml" PartName="/ppt/slideMasters/slideMaster132.xml"/>
  <Override ContentType="application/vnd.openxmlformats-officedocument.presentationml.slideMaster+xml" PartName="/ppt/slideMasters/slideMaster175.xml"/>
  <Override ContentType="application/vnd.openxmlformats-officedocument.presentationml.slideMaster+xml" PartName="/ppt/slideMasters/slideMaster213.xml"/>
  <Override ContentType="application/vnd.openxmlformats-officedocument.presentationml.slideMaster+xml" PartName="/ppt/slideMasters/slideMaster71.xml"/>
  <Override ContentType="application/vnd.openxmlformats-officedocument.presentationml.slideMaster+xml" PartName="/ppt/slideMasters/slideMaster23.xml"/>
  <Override ContentType="application/vnd.openxmlformats-officedocument.presentationml.slideMaster+xml" PartName="/ppt/slideMasters/slideMaster159.xml"/>
  <Override ContentType="application/vnd.openxmlformats-officedocument.presentationml.slideMaster+xml" PartName="/ppt/slideMasters/slideMaster116.xml"/>
  <Override ContentType="application/vnd.openxmlformats-officedocument.presentationml.slideMaster+xml" PartName="/ppt/slideMasters/slideMaster209.xml"/>
  <Override ContentType="application/vnd.openxmlformats-officedocument.presentationml.slideMaster+xml" PartName="/ppt/slideMasters/slideMaster66.xml"/>
  <Override ContentType="application/vnd.openxmlformats-officedocument.presentationml.slideMaster+xml" PartName="/ppt/slideMasters/slideMaster35.xml"/>
  <Override ContentType="application/vnd.openxmlformats-officedocument.presentationml.slideMaster+xml" PartName="/ppt/slideMasters/slideMaster128.xml"/>
  <Override ContentType="application/vnd.openxmlformats-officedocument.presentationml.slideMaster+xml" PartName="/ppt/slideMasters/slideMaster180.xml"/>
  <Override ContentType="application/vnd.openxmlformats-officedocument.presentationml.slideMaster+xml" PartName="/ppt/slideMasters/slideMaster202.xml"/>
  <Override ContentType="application/vnd.openxmlformats-officedocument.presentationml.slideMaster+xml" PartName="/ppt/slideMasters/slideMaster210.xml"/>
  <Override ContentType="application/vnd.openxmlformats-officedocument.presentationml.slideMaster+xml" PartName="/ppt/slideMasters/slideMaster121.xml"/>
  <Override ContentType="application/vnd.openxmlformats-officedocument.presentationml.slideMaster+xml" PartName="/ppt/slideMasters/slideMaster82.xml"/>
  <Override ContentType="application/vnd.openxmlformats-officedocument.presentationml.slideMaster+xml" PartName="/ppt/slideMasters/slideMaster164.xml"/>
  <Override ContentType="application/vnd.openxmlformats-officedocument.presentationml.slideMaster+xml" PartName="/ppt/slideMasters/slideMaster155.xml"/>
  <Override ContentType="application/vnd.openxmlformats-officedocument.presentationml.slideMaster+xml" PartName="/ppt/slideMasters/slideMaster3.xml"/>
  <Override ContentType="application/vnd.openxmlformats-officedocument.presentationml.slideMaster+xml" PartName="/ppt/slideMasters/slideMaster55.xml"/>
  <Override ContentType="application/vnd.openxmlformats-officedocument.presentationml.slideMaster+xml" PartName="/ppt/slideMasters/slideMaster98.xml"/>
  <Override ContentType="application/vnd.openxmlformats-officedocument.presentationml.slideMaster+xml" PartName="/ppt/slideMasters/slideMaster112.xml"/>
  <Override ContentType="application/vnd.openxmlformats-officedocument.presentationml.slideMaster+xml" PartName="/ppt/slideMasters/slideMaster38.xml"/>
  <Override ContentType="application/vnd.openxmlformats-officedocument.presentationml.slideMaster+xml" PartName="/ppt/slideMasters/slideMaster63.xml"/>
  <Override ContentType="application/vnd.openxmlformats-officedocument.presentationml.slideMaster+xml" PartName="/ppt/slideMasters/slideMaster147.xml"/>
  <Override ContentType="application/vnd.openxmlformats-officedocument.presentationml.slideMaster+xml" PartName="/ppt/slideMasters/slideMaster12.xml"/>
  <Override ContentType="application/vnd.openxmlformats-officedocument.presentationml.slideMaster+xml" PartName="/ppt/slideMasters/slideMaster46.xml"/>
  <Override ContentType="application/vnd.openxmlformats-officedocument.presentationml.slideMaster+xml" PartName="/ppt/slideMasters/slideMaster89.xml"/>
  <Override ContentType="application/vnd.openxmlformats-officedocument.presentationml.slideMaster+xml" PartName="/ppt/slideMasters/slideMaster104.xml"/>
  <Override ContentType="application/vnd.openxmlformats-officedocument.presentationml.slideMaster+xml" PartName="/ppt/slideMasters/slideMaster191.xml"/>
  <Override ContentType="application/vnd.openxmlformats-officedocument.presentationml.slideMaster+xml" PartName="/ppt/slideMasters/slideMaster20.xml"/>
  <Override ContentType="application/vnd.openxmlformats-officedocument.presentationml.slideMaster+xml" PartName="/ppt/slideMasters/slideMaster183.xml"/>
  <Override ContentType="application/vnd.openxmlformats-officedocument.presentationml.slideMaster+xml" PartName="/ppt/slideMasters/slideMaster7.xml"/>
  <Override ContentType="application/vnd.openxmlformats-officedocument.presentationml.slideMaster+xml" PartName="/ppt/slideMasters/slideMaster168.xml"/>
  <Override ContentType="application/vnd.openxmlformats-officedocument.presentationml.slideMaster+xml" PartName="/ppt/slideMasters/slideMaster140.xml"/>
  <Override ContentType="application/vnd.openxmlformats-officedocument.presentationml.slideMaster+xml" PartName="/ppt/slideMasters/slideMaster31.xml"/>
  <Override ContentType="application/vnd.openxmlformats-officedocument.presentationml.slideMaster+xml" PartName="/ppt/slideMasters/slideMaster74.xml"/>
  <Override ContentType="application/vnd.openxmlformats-officedocument.presentationml.slideMaster+xml" PartName="/ppt/slideMasters/slideMaster119.xml"/>
  <Override ContentType="application/vnd.openxmlformats-officedocument.presentationml.slideMaster+xml" PartName="/ppt/slideMasters/slideMaster179.xml"/>
  <Override ContentType="application/vnd.openxmlformats-officedocument.presentationml.slideMaster+xml" PartName="/ppt/slideMasters/slideMaster198.xml"/>
  <Override ContentType="application/vnd.openxmlformats-officedocument.presentationml.slideMaster+xml" PartName="/ppt/slideMasters/slideMaster91.xml"/>
  <Override ContentType="application/vnd.openxmlformats-officedocument.presentationml.slideMaster+xml" PartName="/ppt/slideMasters/slideMaster172.xml"/>
  <Override ContentType="application/vnd.openxmlformats-officedocument.presentationml.slideMaster+xml" PartName="/ppt/slideMasters/slideMaster136.xml"/>
  <Override ContentType="application/vnd.openxmlformats-officedocument.presentationml.slideMaster+xml" PartName="/ppt/slideMasters/slideMaster27.xml"/>
  <Override ContentType="application/vnd.openxmlformats-officedocument.presentationml.slideMaster+xml" PartName="/ppt/slideMasters/slideMaster217.xml"/>
  <Override ContentType="application/vnd.openxmlformats-officedocument.presentationml.slideMaster+xml" PartName="/ppt/slideMasters/slideMaster143.xml"/>
  <Override ContentType="application/vnd.openxmlformats-officedocument.presentationml.slideMaster+xml" PartName="/ppt/slideMasters/slideMaster186.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34.xml"/>
  <Override ContentType="application/vnd.openxmlformats-officedocument.presentationml.slideMaster+xml" PartName="/ppt/slideMasters/slideMaster95.xml"/>
  <Override ContentType="application/vnd.openxmlformats-officedocument.presentationml.slideMaster+xml" PartName="/ppt/slideMasters/slideMaster109.xml"/>
  <Override ContentType="application/vnd.openxmlformats-officedocument.presentationml.slideMaster+xml" PartName="/ppt/slideMasters/slideMaster127.xml"/>
  <Override ContentType="application/vnd.openxmlformats-officedocument.presentationml.slideMaster+xml" PartName="/ppt/slideMasters/slideMaster77.xml"/>
  <Override ContentType="application/vnd.openxmlformats-officedocument.presentationml.slideMaster+xml" PartName="/ppt/slideMasters/slideMaster28.xml"/>
  <Override ContentType="application/vnd.openxmlformats-officedocument.presentationml.slideMaster+xml" PartName="/ppt/slideMasters/slideMaster161.xml"/>
  <Override ContentType="application/vnd.openxmlformats-officedocument.presentationml.slideMaster+xml" PartName="/ppt/slideMasters/slideMaster206.xml"/>
  <Override ContentType="application/vnd.openxmlformats-officedocument.presentationml.slideMaster+xml" PartName="/ppt/slideMasters/slideMaster100.xml"/>
  <Override ContentType="application/vnd.openxmlformats-officedocument.presentationml.slideMaster+xml" PartName="/ppt/slideMasters/slideMaster192.xml"/>
  <Override ContentType="application/vnd.openxmlformats-officedocument.presentationml.slideMaster+xml" PartName="/ppt/slideMasters/slideMaster24.xml"/>
  <Override ContentType="application/vnd.openxmlformats-officedocument.presentationml.slideMaster+xml" PartName="/ppt/slideMasters/slideMaster67.xml"/>
  <Override ContentType="application/vnd.openxmlformats-officedocument.presentationml.slideMaster+xml" PartName="/ppt/slideMasters/slideMaster49.xml"/>
  <Override ContentType="application/vnd.openxmlformats-officedocument.presentationml.slideMaster+xml" PartName="/ppt/slideMasters/slideMaster133.xml"/>
  <Override ContentType="application/vnd.openxmlformats-officedocument.presentationml.slideMaster+xml" PartName="/ppt/slideMasters/slideMaster52.xml"/>
  <Override ContentType="application/vnd.openxmlformats-officedocument.presentationml.slideMaster+xml" PartName="/ppt/slideMasters/slideMaster83.xml"/>
  <Override ContentType="application/vnd.openxmlformats-officedocument.presentationml.slideMaster+xml" PartName="/ppt/slideMasters/slideMaster158.xml"/>
  <Override ContentType="application/vnd.openxmlformats-officedocument.presentationml.slideMaster+xml" PartName="/ppt/slideMasters/slideMaster40.xml"/>
  <Override ContentType="application/vnd.openxmlformats-officedocument.presentationml.slideMaster+xml" PartName="/ppt/slideMasters/slideMaster176.xml"/>
  <Override ContentType="application/vnd.openxmlformats-officedocument.presentationml.slideMaster+xml" PartName="/ppt/slideMasters/slideMaster212.xml"/>
  <Override ContentType="application/vnd.openxmlformats-officedocument.presentationml.slideMaster+xml" PartName="/ppt/slideMasters/slideMaster115.xml"/>
  <Override ContentType="application/vnd.openxmlformats-officedocument.presentationml.slideMaster+xml" PartName="/ppt/slideMasters/slideMaster56.xml"/>
  <Override ContentType="application/vnd.openxmlformats-officedocument.presentationml.slideMaster+xml" PartName="/ppt/slideMasters/slideMaster105.xml"/>
  <Override ContentType="application/vnd.openxmlformats-officedocument.presentationml.slideMaster+xml" PartName="/ppt/slideMasters/slideMaster148.xml"/>
  <Override ContentType="application/vnd.openxmlformats-officedocument.presentationml.slideMaster+xml" PartName="/ppt/slideMasters/slideMaster13.xml"/>
  <Override ContentType="application/vnd.openxmlformats-officedocument.presentationml.slideMaster+xml" PartName="/ppt/slideMasters/slideMaster90.xml"/>
  <Override ContentType="application/vnd.openxmlformats-officedocument.presentationml.slideMaster+xml" PartName="/ppt/slideMasters/slideMaster211.xml"/>
  <Override ContentType="application/vnd.openxmlformats-officedocument.presentationml.slideMaster+xml" PartName="/ppt/slideMasters/slideMaster30.xml"/>
  <Override ContentType="application/vnd.openxmlformats-officedocument.presentationml.slideMaster+xml" PartName="/ppt/slideMasters/slideMaster99.xml"/>
  <Override ContentType="application/vnd.openxmlformats-officedocument.presentationml.slideMaster+xml" PartName="/ppt/slideMasters/slideMaster73.xml"/>
  <Override ContentType="application/vnd.openxmlformats-officedocument.presentationml.slideMaster+xml" PartName="/ppt/slideMasters/slideMaster201.xml"/>
  <Override ContentType="application/vnd.openxmlformats-officedocument.presentationml.slideMaster+xml" PartName="/ppt/slideMasters/slideMaster122.xml"/>
  <Override ContentType="application/vnd.openxmlformats-officedocument.presentationml.slideMaster+xml" PartName="/ppt/slideMasters/slideMaster165.xml"/>
  <Override ContentType="application/vnd.openxmlformats-officedocument.presentationml.slideMaster+xml" PartName="/ppt/slideMasters/slideMaster4.xml"/>
  <Override ContentType="application/vnd.openxmlformats-officedocument.presentationml.slideMaster+xml" PartName="/ppt/slideMasters/slideMaster182.xml"/>
  <Override ContentType="application/vnd.openxmlformats-officedocument.presentationml.slideMaster+xml" PartName="/ppt/slideMasters/slideMaster137.xml"/>
  <Override ContentType="application/vnd.openxmlformats-officedocument.presentationml.slideMaster+xml" PartName="/ppt/slideMasters/slideMaster197.xml"/>
  <Override ContentType="application/vnd.openxmlformats-officedocument.presentationml.slideMaster+xml" PartName="/ppt/slideMasters/slideMaster62.xml"/>
  <Override ContentType="application/vnd.openxmlformats-officedocument.presentationml.slideMaster+xml" PartName="/ppt/slideMasters/slideMaster205.xml"/>
  <Override ContentType="application/vnd.openxmlformats-officedocument.presentationml.slideMaster+xml" PartName="/ppt/slideMasters/slideMaster45.xml"/>
  <Override ContentType="application/vnd.openxmlformats-officedocument.presentationml.slideMaster+xml" PartName="/ppt/slideMasters/slideMaster88.xml"/>
  <Override ContentType="application/vnd.openxmlformats-officedocument.presentationml.slideMaster+xml" PartName="/ppt/slideMasters/slideMaster216.xml"/>
  <Override ContentType="application/vnd.openxmlformats-officedocument.presentationml.slideMaster+xml" PartName="/ppt/slideMasters/slideMaster171.xml"/>
  <Override ContentType="application/vnd.openxmlformats-officedocument.presentationml.slideMaster+xml" PartName="/ppt/slideMasters/slideMaster39.xml"/>
  <Override ContentType="application/vnd.openxmlformats-officedocument.presentationml.slideMaster+xml" PartName="/ppt/slideMasters/slideMaster111.xml"/>
  <Override ContentType="application/vnd.openxmlformats-officedocument.presentationml.slideMaster+xml" PartName="/ppt/slideMasters/slideMaster154.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256.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24.xml"/>
  <Override ContentType="application/vnd.openxmlformats-officedocument.theme+xml" PartName="/ppt/theme/theme67.xml"/>
  <Override ContentType="application/vnd.openxmlformats-officedocument.theme+xml" PartName="/ppt/theme/theme75.xml"/>
  <Override ContentType="application/vnd.openxmlformats-officedocument.theme+xml" PartName="/ppt/theme/theme126.xml"/>
  <Override ContentType="application/vnd.openxmlformats-officedocument.theme+xml" PartName="/ppt/theme/theme83.xml"/>
  <Override ContentType="application/vnd.openxmlformats-officedocument.theme+xml" PartName="/ppt/theme/theme169.xml"/>
  <Override ContentType="application/vnd.openxmlformats-officedocument.theme+xml" PartName="/ppt/theme/theme32.xml"/>
  <Override ContentType="application/vnd.openxmlformats-officedocument.theme+xml" PartName="/ppt/theme/theme134.xml"/>
  <Override ContentType="application/vnd.openxmlformats-officedocument.theme+xml" PartName="/ppt/theme/theme40.xml"/>
  <Override ContentType="application/vnd.openxmlformats-officedocument.theme+xml" PartName="/ppt/theme/theme138.xml"/>
  <Override ContentType="application/vnd.openxmlformats-officedocument.theme+xml" PartName="/ppt/theme/theme177.xml"/>
  <Override ContentType="application/vnd.openxmlformats-officedocument.theme+xml" PartName="/ppt/theme/theme193.xml"/>
  <Override ContentType="application/vnd.openxmlformats-officedocument.theme+xml" PartName="/ppt/theme/theme150.xml"/>
  <Override ContentType="application/vnd.openxmlformats-officedocument.theme+xml" PartName="/ppt/theme/theme3.xml"/>
  <Override ContentType="application/vnd.openxmlformats-officedocument.theme+xml" PartName="/ppt/theme/theme103.xml"/>
  <Override ContentType="application/vnd.openxmlformats-officedocument.theme+xml" PartName="/ppt/theme/theme189.xml"/>
  <Override ContentType="application/vnd.openxmlformats-officedocument.theme+xml" PartName="/ppt/theme/theme200.xml"/>
  <Override ContentType="application/vnd.openxmlformats-officedocument.theme+xml" PartName="/ppt/theme/theme146.xml"/>
  <Override ContentType="application/vnd.openxmlformats-officedocument.theme+xml" PartName="/ppt/theme/theme95.xml"/>
  <Override ContentType="application/vnd.openxmlformats-officedocument.theme+xml" PartName="/ppt/theme/theme219.xml"/>
  <Override ContentType="application/vnd.openxmlformats-officedocument.theme+xml" PartName="/ppt/theme/theme52.xml"/>
  <Override ContentType="application/vnd.openxmlformats-officedocument.theme+xml" PartName="/ppt/theme/theme28.xml"/>
  <Override ContentType="application/vnd.openxmlformats-officedocument.theme+xml" PartName="/ppt/theme/theme47.xml"/>
  <Override ContentType="application/vnd.openxmlformats-officedocument.theme+xml" PartName="/ppt/theme/theme59.xml"/>
  <Override ContentType="application/vnd.openxmlformats-officedocument.theme+xml" PartName="/ppt/theme/theme207.xml"/>
  <Override ContentType="application/vnd.openxmlformats-officedocument.theme+xml" PartName="/ppt/theme/theme16.xml"/>
  <Override ContentType="application/vnd.openxmlformats-officedocument.theme+xml" PartName="/ppt/theme/theme162.xml"/>
  <Override ContentType="application/vnd.openxmlformats-officedocument.theme+xml" PartName="/ppt/theme/theme63.xml"/>
  <Override ContentType="application/vnd.openxmlformats-officedocument.theme+xml" PartName="/ppt/theme/theme98.xml"/>
  <Override ContentType="application/vnd.openxmlformats-officedocument.theme+xml" PartName="/ppt/theme/theme211.xml"/>
  <Override ContentType="application/vnd.openxmlformats-officedocument.theme+xml" PartName="/ppt/theme/theme20.xml"/>
  <Override ContentType="application/vnd.openxmlformats-officedocument.theme+xml" PartName="/ppt/theme/theme182.xml"/>
  <Override ContentType="application/vnd.openxmlformats-officedocument.theme+xml" PartName="/ppt/theme/theme165.xml"/>
  <Override ContentType="application/vnd.openxmlformats-officedocument.theme+xml" PartName="/ppt/theme/theme80.xml"/>
  <Override ContentType="application/vnd.openxmlformats-officedocument.theme+xml" PartName="/ppt/theme/theme122.xml"/>
  <Override ContentType="application/vnd.openxmlformats-officedocument.theme+xml" PartName="/ppt/theme/theme107.xml"/>
  <Override ContentType="application/vnd.openxmlformats-officedocument.theme+xml" PartName="/ppt/theme/theme7.xml"/>
  <Override ContentType="application/vnd.openxmlformats-officedocument.theme+xml" PartName="/ppt/theme/theme130.xml"/>
  <Override ContentType="application/vnd.openxmlformats-officedocument.theme+xml" PartName="/ppt/theme/theme190.xml"/>
  <Override ContentType="application/vnd.openxmlformats-officedocument.theme+xml" PartName="/ppt/theme/theme36.xml"/>
  <Override ContentType="application/vnd.openxmlformats-officedocument.theme+xml" PartName="/ppt/theme/theme173.xml"/>
  <Override ContentType="application/vnd.openxmlformats-officedocument.theme+xml" PartName="/ppt/theme/theme79.xml"/>
  <Override ContentType="application/vnd.openxmlformats-officedocument.theme+xml" PartName="/ppt/theme/theme19.xml"/>
  <Override ContentType="application/vnd.openxmlformats-officedocument.theme+xml" PartName="/ppt/theme/theme44.xml"/>
  <Override ContentType="application/vnd.openxmlformats-officedocument.theme+xml" PartName="/ppt/theme/theme87.xml"/>
  <Override ContentType="application/vnd.openxmlformats-officedocument.theme+xml" PartName="/ppt/theme/theme91.xml"/>
  <Override ContentType="application/vnd.openxmlformats-officedocument.theme+xml" PartName="/ppt/theme/theme111.xml"/>
  <Override ContentType="application/vnd.openxmlformats-officedocument.theme+xml" PartName="/ppt/theme/theme154.xml"/>
  <Override ContentType="application/vnd.openxmlformats-officedocument.theme+xml" PartName="/ppt/theme/theme137.xml"/>
  <Override ContentType="application/vnd.openxmlformats-officedocument.theme+xml" PartName="/ppt/theme/theme197.xml"/>
  <Override ContentType="application/vnd.openxmlformats-officedocument.theme+xml" PartName="/ppt/theme/theme72.xml"/>
  <Override ContentType="application/vnd.openxmlformats-officedocument.theme+xml" PartName="/ppt/theme/theme118.xml"/>
  <Override ContentType="application/vnd.openxmlformats-officedocument.theme+xml" PartName="/ppt/theme/theme55.xml"/>
  <Override ContentType="application/vnd.openxmlformats-officedocument.theme+xml" PartName="/ppt/theme/theme12.xml"/>
  <Override ContentType="application/vnd.openxmlformats-officedocument.theme+xml" PartName="/ppt/theme/theme216.xml"/>
  <Override ContentType="application/vnd.openxmlformats-officedocument.theme+xml" PartName="/ppt/theme/theme203.xml"/>
  <Override ContentType="application/vnd.openxmlformats-officedocument.theme+xml" PartName="/ppt/theme/theme119.xml"/>
  <Override ContentType="application/vnd.openxmlformats-officedocument.theme+xml" PartName="/ppt/theme/theme76.xml"/>
  <Override ContentType="application/vnd.openxmlformats-officedocument.theme+xml" PartName="/ppt/theme/theme208.xml"/>
  <Override ContentType="application/vnd.openxmlformats-officedocument.theme+xml" PartName="/ppt/theme/theme33.xml"/>
  <Override ContentType="application/vnd.openxmlformats-officedocument.theme+xml" PartName="/ppt/theme/theme196.xml"/>
  <Override ContentType="application/vnd.openxmlformats-officedocument.theme+xml" PartName="/ppt/theme/theme135.xml"/>
  <Override ContentType="application/vnd.openxmlformats-officedocument.theme+xml" PartName="/ppt/theme/theme178.xml"/>
  <Override ContentType="application/vnd.openxmlformats-officedocument.theme+xml" PartName="/ppt/theme/theme186.xml"/>
  <Override ContentType="application/vnd.openxmlformats-officedocument.theme+xml" PartName="/ppt/theme/theme58.xml"/>
  <Override ContentType="application/vnd.openxmlformats-officedocument.theme+xml" PartName="/ppt/theme/theme100.xml"/>
  <Override ContentType="application/vnd.openxmlformats-officedocument.theme+xml" PartName="/ppt/theme/theme143.xml"/>
  <Override ContentType="application/vnd.openxmlformats-officedocument.theme+xml" PartName="/ppt/theme/theme129.xml"/>
  <Override ContentType="application/vnd.openxmlformats-officedocument.theme+xml" PartName="/ppt/theme/theme214.xml"/>
  <Override ContentType="application/vnd.openxmlformats-officedocument.theme+xml" PartName="/ppt/theme/theme27.xml"/>
  <Override ContentType="application/vnd.openxmlformats-officedocument.theme+xml" PartName="/ppt/theme/theme92.xml"/>
  <Override ContentType="application/vnd.openxmlformats-officedocument.theme+xml" PartName="/ppt/theme/theme120.xml"/>
  <Override ContentType="application/vnd.openxmlformats-officedocument.theme+xml" PartName="/ppt/theme/theme82.xml"/>
  <Override ContentType="application/vnd.openxmlformats-officedocument.theme+xml" PartName="/ppt/theme/theme109.xml"/>
  <Override ContentType="application/vnd.openxmlformats-officedocument.theme+xml" PartName="/ppt/theme/theme15.xml"/>
  <Override ContentType="application/vnd.openxmlformats-officedocument.theme+xml" PartName="/ppt/theme/theme163.xml"/>
  <Override ContentType="application/vnd.openxmlformats-officedocument.theme+xml" PartName="/ppt/theme/theme21.xml"/>
  <Override ContentType="application/vnd.openxmlformats-officedocument.theme+xml" PartName="/ppt/theme/theme64.xml"/>
  <Override ContentType="application/vnd.openxmlformats-officedocument.theme+xml" PartName="/ppt/theme/theme192.xml"/>
  <Override ContentType="application/vnd.openxmlformats-officedocument.theme+xml" PartName="/ppt/theme/theme2.xml"/>
  <Override ContentType="application/vnd.openxmlformats-officedocument.theme+xml" PartName="/ppt/theme/theme115.xml"/>
  <Override ContentType="application/vnd.openxmlformats-officedocument.theme+xml" PartName="/ppt/theme/theme158.xml"/>
  <Override ContentType="application/vnd.openxmlformats-officedocument.theme+xml" PartName="/ppt/theme/theme174.xml"/>
  <Override ContentType="application/vnd.openxmlformats-officedocument.theme+xml" PartName="/ppt/theme/theme6.xml"/>
  <Override ContentType="application/vnd.openxmlformats-officedocument.theme+xml" PartName="/ppt/theme/theme114.xml"/>
  <Override ContentType="application/vnd.openxmlformats-officedocument.theme+xml" PartName="/ppt/theme/theme71.xml"/>
  <Override ContentType="application/vnd.openxmlformats-officedocument.theme+xml" PartName="/ppt/theme/theme131.xml"/>
  <Override ContentType="application/vnd.openxmlformats-officedocument.theme+xml" PartName="/ppt/theme/theme157.xml"/>
  <Override ContentType="application/vnd.openxmlformats-officedocument.theme+xml" PartName="/ppt/theme/theme54.xml"/>
  <Override ContentType="application/vnd.openxmlformats-officedocument.theme+xml" PartName="/ppt/theme/theme11.xml"/>
  <Override ContentType="application/vnd.openxmlformats-officedocument.theme+xml" PartName="/ppt/theme/theme97.xml"/>
  <Override ContentType="application/vnd.openxmlformats-officedocument.theme+xml" PartName="/ppt/theme/theme191.xml"/>
  <Override ContentType="application/vnd.openxmlformats-officedocument.theme+xml" PartName="/ppt/theme/theme204.xml"/>
  <Override ContentType="application/vnd.openxmlformats-officedocument.theme+xml" PartName="/ppt/theme/theme181.xml"/>
  <Override ContentType="application/vnd.openxmlformats-officedocument.theme+xml" PartName="/ppt/theme/theme210.xml"/>
  <Override ContentType="application/vnd.openxmlformats-officedocument.theme+xml" PartName="/ppt/theme/theme48.xml"/>
  <Override ContentType="application/vnd.openxmlformats-officedocument.theme+xml" PartName="/ppt/theme/theme104.xml"/>
  <Override ContentType="application/vnd.openxmlformats-officedocument.theme+xml" PartName="/ppt/theme/theme147.xml"/>
  <Override ContentType="application/vnd.openxmlformats-officedocument.theme+xml" PartName="/ppt/theme/theme164.xml"/>
  <Override ContentType="application/vnd.openxmlformats-officedocument.theme+xml" PartName="/ppt/theme/theme121.xml"/>
  <Override ContentType="application/vnd.openxmlformats-officedocument.theme+xml" PartName="/ppt/theme/theme168.xml"/>
  <Override ContentType="application/vnd.openxmlformats-officedocument.theme+xml" PartName="/ppt/theme/theme125.xml"/>
  <Override ContentType="application/vnd.openxmlformats-officedocument.theme+xml" PartName="/ppt/theme/theme185.xml"/>
  <Override ContentType="application/vnd.openxmlformats-officedocument.theme+xml" PartName="/ppt/theme/theme142.xml"/>
  <Override ContentType="application/vnd.openxmlformats-officedocument.theme+xml" PartName="/ppt/theme/theme43.xml"/>
  <Override ContentType="application/vnd.openxmlformats-officedocument.theme+xml" PartName="/ppt/theme/theme69.xml"/>
  <Override ContentType="application/vnd.openxmlformats-officedocument.theme+xml" PartName="/ppt/theme/theme215.xml"/>
  <Override ContentType="application/vnd.openxmlformats-officedocument.theme+xml" PartName="/ppt/theme/theme37.xml"/>
  <Override ContentType="application/vnd.openxmlformats-officedocument.theme+xml" PartName="/ppt/theme/theme170.xml"/>
  <Override ContentType="application/vnd.openxmlformats-officedocument.theme+xml" PartName="/ppt/theme/theme86.xml"/>
  <Override ContentType="application/vnd.openxmlformats-officedocument.theme+xml" PartName="/ppt/theme/theme60.xml"/>
  <Override ContentType="application/vnd.openxmlformats-officedocument.theme+xml" PartName="/ppt/theme/theme153.xml"/>
  <Override ContentType="application/vnd.openxmlformats-officedocument.theme+xml" PartName="/ppt/theme/theme136.xml"/>
  <Override ContentType="application/vnd.openxmlformats-officedocument.theme+xml" PartName="/ppt/theme/theme179.xml"/>
  <Override ContentType="application/vnd.openxmlformats-officedocument.theme+xml" PartName="/ppt/theme/theme110.xml"/>
  <Override ContentType="application/vnd.openxmlformats-officedocument.theme+xml" PartName="/ppt/theme/theme1.xml"/>
  <Override ContentType="application/vnd.openxmlformats-officedocument.theme+xml" PartName="/ppt/theme/theme144.xml"/>
  <Override ContentType="application/vnd.openxmlformats-officedocument.theme+xml" PartName="/ppt/theme/theme101.xml"/>
  <Override ContentType="application/vnd.openxmlformats-officedocument.theme+xml" PartName="/ppt/theme/theme187.xml"/>
  <Override ContentType="application/vnd.openxmlformats-officedocument.theme+xml" PartName="/ppt/theme/theme85.xml"/>
  <Override ContentType="application/vnd.openxmlformats-officedocument.theme+xml" PartName="/ppt/theme/theme195.xml"/>
  <Override ContentType="application/vnd.openxmlformats-officedocument.theme+xml" PartName="/ppt/theme/theme128.xml"/>
  <Override ContentType="application/vnd.openxmlformats-officedocument.theme+xml" PartName="/ppt/theme/theme152.xml"/>
  <Override ContentType="application/vnd.openxmlformats-officedocument.theme+xml" PartName="/ppt/theme/theme50.xml"/>
  <Override ContentType="application/vnd.openxmlformats-officedocument.theme+xml" PartName="/ppt/theme/theme93.xml"/>
  <Override ContentType="application/vnd.openxmlformats-officedocument.theme+xml" PartName="/ppt/theme/theme217.xml"/>
  <Override ContentType="application/vnd.openxmlformats-officedocument.theme+xml" PartName="/ppt/theme/theme26.xml"/>
  <Override ContentType="application/vnd.openxmlformats-officedocument.theme+xml" PartName="/ppt/theme/theme209.xml"/>
  <Override ContentType="application/vnd.openxmlformats-officedocument.theme+xml" PartName="/ppt/theme/theme160.xml"/>
  <Override ContentType="application/vnd.openxmlformats-officedocument.theme+xml" PartName="/ppt/theme/theme18.xml"/>
  <Override ContentType="application/vnd.openxmlformats-officedocument.theme+xml" PartName="/ppt/theme/theme108.xml"/>
  <Override ContentType="application/vnd.openxmlformats-officedocument.theme+xml" PartName="/ppt/theme/theme22.xml"/>
  <Override ContentType="application/vnd.openxmlformats-officedocument.theme+xml" PartName="/ppt/theme/theme180.xml"/>
  <Override ContentType="application/vnd.openxmlformats-officedocument.theme+xml" PartName="/ppt/theme/theme159.xml"/>
  <Override ContentType="application/vnd.openxmlformats-officedocument.theme+xml" PartName="/ppt/theme/theme213.xml"/>
  <Override ContentType="application/vnd.openxmlformats-officedocument.theme+xml" PartName="/ppt/theme/theme65.xml"/>
  <Override ContentType="application/vnd.openxmlformats-officedocument.theme+xml" PartName="/ppt/theme/theme132.xml"/>
  <Override ContentType="application/vnd.openxmlformats-officedocument.theme+xml" PartName="/ppt/theme/theme175.xml"/>
  <Override ContentType="application/vnd.openxmlformats-officedocument.theme+xml" PartName="/ppt/theme/theme81.xml"/>
  <Override ContentType="application/vnd.openxmlformats-officedocument.theme+xml" PartName="/ppt/theme/theme34.xml"/>
  <Override ContentType="application/vnd.openxmlformats-officedocument.theme+xml" PartName="/ppt/theme/theme77.xml"/>
  <Override ContentType="application/vnd.openxmlformats-officedocument.theme+xml" PartName="/ppt/theme/theme38.xml"/>
  <Override ContentType="application/vnd.openxmlformats-officedocument.theme+xml" PartName="/ppt/theme/theme46.xml"/>
  <Override ContentType="application/vnd.openxmlformats-officedocument.theme+xml" PartName="/ppt/theme/theme89.xml"/>
  <Override ContentType="application/vnd.openxmlformats-officedocument.theme+xml" PartName="/ppt/theme/theme5.xml"/>
  <Override ContentType="application/vnd.openxmlformats-officedocument.theme+xml" PartName="/ppt/theme/theme148.xml"/>
  <Override ContentType="application/vnd.openxmlformats-officedocument.theme+xml" PartName="/ppt/theme/theme156.xml"/>
  <Override ContentType="application/vnd.openxmlformats-officedocument.theme+xml" PartName="/ppt/theme/theme70.xml"/>
  <Override ContentType="application/vnd.openxmlformats-officedocument.theme+xml" PartName="/ppt/theme/theme199.xml"/>
  <Override ContentType="application/vnd.openxmlformats-officedocument.theme+xml" PartName="/ppt/theme/theme113.xml"/>
  <Override ContentType="application/vnd.openxmlformats-officedocument.theme+xml" PartName="/ppt/theme/theme116.xml"/>
  <Override ContentType="application/vnd.openxmlformats-officedocument.theme+xml" PartName="/ppt/theme/theme201.xml"/>
  <Override ContentType="application/vnd.openxmlformats-officedocument.theme+xml" PartName="/ppt/theme/theme96.xml"/>
  <Override ContentType="application/vnd.openxmlformats-officedocument.theme+xml" PartName="/ppt/theme/theme10.xml"/>
  <Override ContentType="application/vnd.openxmlformats-officedocument.theme+xml" PartName="/ppt/theme/theme205.xml"/>
  <Override ContentType="application/vnd.openxmlformats-officedocument.theme+xml" PartName="/ppt/theme/theme53.xml"/>
  <Override ContentType="application/vnd.openxmlformats-officedocument.theme+xml" PartName="/ppt/theme/theme14.xml"/>
  <Override ContentType="application/vnd.openxmlformats-officedocument.theme+xml" PartName="/ppt/theme/theme57.xml"/>
  <Override ContentType="application/vnd.openxmlformats-officedocument.theme+xml" PartName="/ppt/theme/theme31.xml"/>
  <Override ContentType="application/vnd.openxmlformats-officedocument.theme+xml" PartName="/ppt/theme/theme49.xml"/>
  <Override ContentType="application/vnd.openxmlformats-officedocument.theme+xml" PartName="/ppt/theme/theme74.xml"/>
  <Override ContentType="application/vnd.openxmlformats-officedocument.theme+xml" PartName="/ppt/theme/theme141.xml"/>
  <Override ContentType="application/vnd.openxmlformats-officedocument.theme+xml" PartName="/ppt/theme/theme61.xml"/>
  <Override ContentType="application/vnd.openxmlformats-officedocument.theme+xml" PartName="/ppt/theme/theme124.xml"/>
  <Override ContentType="application/vnd.openxmlformats-officedocument.theme+xml" PartName="/ppt/theme/theme167.xml"/>
  <Override ContentType="application/vnd.openxmlformats-officedocument.theme+xml" PartName="/ppt/theme/theme105.xml"/>
  <Override ContentType="application/vnd.openxmlformats-officedocument.theme+xml" PartName="/ppt/theme/theme42.xml"/>
  <Override ContentType="application/vnd.openxmlformats-officedocument.theme+xml" PartName="/ppt/theme/theme184.xml"/>
  <Override ContentType="application/vnd.openxmlformats-officedocument.theme+xml" PartName="/ppt/theme/theme171.xml"/>
  <Override ContentType="application/vnd.openxmlformats-officedocument.theme+xml" PartName="/ppt/theme/theme25.xml"/>
  <Override ContentType="application/vnd.openxmlformats-officedocument.theme+xml" PartName="/ppt/theme/theme68.xml"/>
  <Override ContentType="application/vnd.openxmlformats-officedocument.theme+xml" PartName="/ppt/theme/theme17.xml"/>
  <Override ContentType="application/vnd.openxmlformats-officedocument.theme+xml" PartName="/ppt/theme/theme84.xml"/>
  <Override ContentType="application/vnd.openxmlformats-officedocument.theme+xml" PartName="/ppt/theme/theme161.xml"/>
  <Override ContentType="application/vnd.openxmlformats-officedocument.theme+xml" PartName="/ppt/theme/theme41.xml"/>
  <Override ContentType="application/vnd.openxmlformats-officedocument.theme+xml" PartName="/ppt/theme/theme151.xml"/>
  <Override ContentType="application/vnd.openxmlformats-officedocument.theme+xml" PartName="/ppt/theme/theme194.xml"/>
  <Override ContentType="application/vnd.openxmlformats-officedocument.theme+xml" PartName="/ppt/theme/theme66.xml"/>
  <Override ContentType="application/vnd.openxmlformats-officedocument.theme+xml" PartName="/ppt/theme/theme218.xml"/>
  <Override ContentType="application/vnd.openxmlformats-officedocument.theme+xml" PartName="/ppt/theme/theme23.xml"/>
  <Override ContentType="application/vnd.openxmlformats-officedocument.theme+xml" PartName="/ppt/theme/theme133.xml"/>
  <Override ContentType="application/vnd.openxmlformats-officedocument.theme+xml" PartName="/ppt/theme/theme78.xml"/>
  <Override ContentType="application/vnd.openxmlformats-officedocument.theme+xml" PartName="/ppt/theme/theme206.xml"/>
  <Override ContentType="application/vnd.openxmlformats-officedocument.theme+xml" PartName="/ppt/theme/theme35.xml"/>
  <Override ContentType="application/vnd.openxmlformats-officedocument.theme+xml" PartName="/ppt/theme/theme139.xml"/>
  <Override ContentType="application/vnd.openxmlformats-officedocument.theme+xml" PartName="/ppt/theme/theme176.xml"/>
  <Override ContentType="application/vnd.openxmlformats-officedocument.theme+xml" PartName="/ppt/theme/theme9.xml"/>
  <Override ContentType="application/vnd.openxmlformats-officedocument.theme+xml" PartName="/ppt/theme/theme51.xml"/>
  <Override ContentType="application/vnd.openxmlformats-officedocument.theme+xml" PartName="/ppt/theme/theme94.xml"/>
  <Override ContentType="application/vnd.openxmlformats-officedocument.theme+xml" PartName="/ppt/theme/theme145.xml"/>
  <Override ContentType="application/vnd.openxmlformats-officedocument.theme+xml" PartName="/ppt/theme/theme102.xml"/>
  <Override ContentType="application/vnd.openxmlformats-officedocument.theme+xml" PartName="/ppt/theme/theme29.xml"/>
  <Override ContentType="application/vnd.openxmlformats-officedocument.theme+xml" PartName="/ppt/theme/theme212.xml"/>
  <Override ContentType="application/vnd.openxmlformats-officedocument.theme+xml" PartName="/ppt/theme/theme127.xml"/>
  <Override ContentType="application/vnd.openxmlformats-officedocument.theme+xml" PartName="/ppt/theme/theme188.xml"/>
  <Override ContentType="application/vnd.openxmlformats-officedocument.theme+xml" PartName="/ppt/theme/theme149.xml"/>
  <Override ContentType="application/vnd.openxmlformats-officedocument.theme+xml" PartName="/ppt/theme/theme106.xml"/>
  <Override ContentType="application/vnd.openxmlformats-officedocument.theme+xml" PartName="/ppt/theme/theme202.xml"/>
  <Override ContentType="application/vnd.openxmlformats-officedocument.theme+xml" PartName="/ppt/theme/theme45.xml"/>
  <Override ContentType="application/vnd.openxmlformats-officedocument.theme+xml" PartName="/ppt/theme/theme39.xml"/>
  <Override ContentType="application/vnd.openxmlformats-officedocument.theme+xml" PartName="/ppt/theme/theme62.xml"/>
  <Override ContentType="application/vnd.openxmlformats-officedocument.theme+xml" PartName="/ppt/theme/theme88.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12.xml"/>
  <Override ContentType="application/vnd.openxmlformats-officedocument.theme+xml" PartName="/ppt/theme/theme155.xml"/>
  <Override ContentType="application/vnd.openxmlformats-officedocument.theme+xml" PartName="/ppt/theme/theme117.xml"/>
  <Override ContentType="application/vnd.openxmlformats-officedocument.theme+xml" PartName="/ppt/theme/theme198.xml"/>
  <Override ContentType="application/vnd.openxmlformats-officedocument.theme+xml" PartName="/ppt/theme/theme30.xml"/>
  <Override ContentType="application/vnd.openxmlformats-officedocument.theme+xml" PartName="/ppt/theme/theme172.xml"/>
  <Override ContentType="application/vnd.openxmlformats-officedocument.theme+xml" PartName="/ppt/theme/theme13.xml"/>
  <Override ContentType="application/vnd.openxmlformats-officedocument.theme+xml" PartName="/ppt/theme/theme99.xml"/>
  <Override ContentType="application/vnd.openxmlformats-officedocument.theme+xml" PartName="/ppt/theme/theme56.xml"/>
  <Override ContentType="application/vnd.openxmlformats-officedocument.theme+xml" PartName="/ppt/theme/theme140.xml"/>
  <Override ContentType="application/vnd.openxmlformats-officedocument.theme+xml" PartName="/ppt/theme/theme73.xml"/>
  <Override ContentType="application/vnd.openxmlformats-officedocument.theme+xml" PartName="/ppt/theme/theme183.xml"/>
  <Override ContentType="application/vnd.openxmlformats-officedocument.theme+xml" PartName="/ppt/theme/theme166.xml"/>
  <Override ContentType="application/vnd.openxmlformats-officedocument.theme+xml" PartName="/ppt/theme/theme90.xml"/>
  <Override ContentType="application/vnd.openxmlformats-officedocument.theme+xml" PartName="/ppt/theme/theme123.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2" r:id="rId6"/>
    <p:sldMasterId id="2147483664" r:id="rId7"/>
    <p:sldMasterId id="2147483666" r:id="rId8"/>
    <p:sldMasterId id="2147483668" r:id="rId9"/>
    <p:sldMasterId id="2147483670" r:id="rId10"/>
    <p:sldMasterId id="2147483672" r:id="rId11"/>
    <p:sldMasterId id="2147483674" r:id="rId12"/>
    <p:sldMasterId id="2147483676" r:id="rId13"/>
    <p:sldMasterId id="2147483678" r:id="rId14"/>
    <p:sldMasterId id="2147483680" r:id="rId15"/>
    <p:sldMasterId id="2147483682" r:id="rId16"/>
    <p:sldMasterId id="2147483684" r:id="rId17"/>
    <p:sldMasterId id="2147483686" r:id="rId18"/>
    <p:sldMasterId id="2147483688" r:id="rId19"/>
    <p:sldMasterId id="2147483690" r:id="rId20"/>
    <p:sldMasterId id="2147483692" r:id="rId21"/>
    <p:sldMasterId id="2147483694" r:id="rId22"/>
    <p:sldMasterId id="2147483696" r:id="rId23"/>
    <p:sldMasterId id="2147483698" r:id="rId24"/>
    <p:sldMasterId id="2147483700" r:id="rId25"/>
    <p:sldMasterId id="2147483702" r:id="rId26"/>
    <p:sldMasterId id="2147483704" r:id="rId27"/>
    <p:sldMasterId id="2147483706" r:id="rId28"/>
    <p:sldMasterId id="2147483708" r:id="rId29"/>
    <p:sldMasterId id="2147483710" r:id="rId30"/>
    <p:sldMasterId id="2147483712" r:id="rId31"/>
    <p:sldMasterId id="2147483714" r:id="rId32"/>
    <p:sldMasterId id="2147483716" r:id="rId33"/>
    <p:sldMasterId id="2147483718" r:id="rId34"/>
    <p:sldMasterId id="2147483720" r:id="rId35"/>
    <p:sldMasterId id="2147483722" r:id="rId36"/>
    <p:sldMasterId id="2147483724" r:id="rId37"/>
    <p:sldMasterId id="2147483726" r:id="rId38"/>
    <p:sldMasterId id="2147483728" r:id="rId39"/>
    <p:sldMasterId id="2147483730" r:id="rId40"/>
    <p:sldMasterId id="2147483732" r:id="rId41"/>
    <p:sldMasterId id="2147483734" r:id="rId42"/>
    <p:sldMasterId id="2147483736" r:id="rId43"/>
    <p:sldMasterId id="2147483738" r:id="rId44"/>
    <p:sldMasterId id="2147483740" r:id="rId45"/>
    <p:sldMasterId id="2147483742" r:id="rId46"/>
    <p:sldMasterId id="2147483744" r:id="rId47"/>
    <p:sldMasterId id="2147483746" r:id="rId48"/>
    <p:sldMasterId id="2147483748" r:id="rId49"/>
    <p:sldMasterId id="2147483750" r:id="rId50"/>
    <p:sldMasterId id="2147483752" r:id="rId51"/>
    <p:sldMasterId id="2147483754" r:id="rId52"/>
    <p:sldMasterId id="2147483756" r:id="rId53"/>
    <p:sldMasterId id="2147483758" r:id="rId54"/>
    <p:sldMasterId id="2147483760" r:id="rId55"/>
    <p:sldMasterId id="2147483762" r:id="rId56"/>
    <p:sldMasterId id="2147483764" r:id="rId57"/>
    <p:sldMasterId id="2147483766" r:id="rId58"/>
    <p:sldMasterId id="2147483768" r:id="rId59"/>
    <p:sldMasterId id="2147483770" r:id="rId60"/>
    <p:sldMasterId id="2147483772" r:id="rId61"/>
    <p:sldMasterId id="2147483774" r:id="rId62"/>
    <p:sldMasterId id="2147483776" r:id="rId63"/>
    <p:sldMasterId id="2147483778" r:id="rId64"/>
    <p:sldMasterId id="2147483780" r:id="rId65"/>
    <p:sldMasterId id="2147483782" r:id="rId66"/>
    <p:sldMasterId id="2147483784" r:id="rId67"/>
    <p:sldMasterId id="2147483786" r:id="rId68"/>
    <p:sldMasterId id="2147483788" r:id="rId69"/>
    <p:sldMasterId id="2147483790" r:id="rId70"/>
    <p:sldMasterId id="2147483792" r:id="rId71"/>
    <p:sldMasterId id="2147483794" r:id="rId72"/>
    <p:sldMasterId id="2147483796" r:id="rId73"/>
    <p:sldMasterId id="2147483798" r:id="rId74"/>
    <p:sldMasterId id="2147483800" r:id="rId75"/>
    <p:sldMasterId id="2147483802" r:id="rId76"/>
    <p:sldMasterId id="2147483804" r:id="rId77"/>
    <p:sldMasterId id="2147483806" r:id="rId78"/>
    <p:sldMasterId id="2147483808" r:id="rId79"/>
    <p:sldMasterId id="2147483810" r:id="rId80"/>
    <p:sldMasterId id="2147483812" r:id="rId81"/>
    <p:sldMasterId id="2147483814" r:id="rId82"/>
    <p:sldMasterId id="2147483816" r:id="rId83"/>
    <p:sldMasterId id="2147483818" r:id="rId84"/>
    <p:sldMasterId id="2147483820" r:id="rId85"/>
    <p:sldMasterId id="2147483822" r:id="rId86"/>
    <p:sldMasterId id="2147483824" r:id="rId87"/>
    <p:sldMasterId id="2147483826" r:id="rId88"/>
    <p:sldMasterId id="2147483828" r:id="rId89"/>
    <p:sldMasterId id="2147483830" r:id="rId90"/>
    <p:sldMasterId id="2147483832" r:id="rId91"/>
    <p:sldMasterId id="2147483834" r:id="rId92"/>
    <p:sldMasterId id="2147483836" r:id="rId93"/>
    <p:sldMasterId id="2147483838" r:id="rId94"/>
    <p:sldMasterId id="2147483840" r:id="rId95"/>
    <p:sldMasterId id="2147483842" r:id="rId96"/>
    <p:sldMasterId id="2147483844" r:id="rId97"/>
    <p:sldMasterId id="2147483846" r:id="rId98"/>
    <p:sldMasterId id="2147483848" r:id="rId99"/>
    <p:sldMasterId id="2147483850" r:id="rId100"/>
    <p:sldMasterId id="2147483856" r:id="rId101"/>
    <p:sldMasterId id="2147483858" r:id="rId102"/>
    <p:sldMasterId id="2147483860" r:id="rId103"/>
    <p:sldMasterId id="2147483862" r:id="rId104"/>
    <p:sldMasterId id="2147483864" r:id="rId105"/>
    <p:sldMasterId id="2147483866" r:id="rId106"/>
    <p:sldMasterId id="2147483868" r:id="rId107"/>
    <p:sldMasterId id="2147483870" r:id="rId108"/>
    <p:sldMasterId id="2147483872" r:id="rId109"/>
    <p:sldMasterId id="2147483874" r:id="rId110"/>
    <p:sldMasterId id="2147483876" r:id="rId111"/>
    <p:sldMasterId id="2147483878" r:id="rId112"/>
    <p:sldMasterId id="2147483880" r:id="rId113"/>
    <p:sldMasterId id="2147483882" r:id="rId114"/>
    <p:sldMasterId id="2147483884" r:id="rId115"/>
    <p:sldMasterId id="2147483886" r:id="rId116"/>
    <p:sldMasterId id="2147483888" r:id="rId117"/>
    <p:sldMasterId id="2147483890" r:id="rId118"/>
    <p:sldMasterId id="2147483892" r:id="rId119"/>
    <p:sldMasterId id="2147483894" r:id="rId120"/>
    <p:sldMasterId id="2147483896" r:id="rId121"/>
    <p:sldMasterId id="2147483898" r:id="rId122"/>
    <p:sldMasterId id="2147483900" r:id="rId123"/>
    <p:sldMasterId id="2147483902" r:id="rId124"/>
    <p:sldMasterId id="2147483904" r:id="rId125"/>
    <p:sldMasterId id="2147483906" r:id="rId126"/>
    <p:sldMasterId id="2147483908" r:id="rId127"/>
    <p:sldMasterId id="2147483910" r:id="rId128"/>
    <p:sldMasterId id="2147483912" r:id="rId129"/>
    <p:sldMasterId id="2147483914" r:id="rId130"/>
    <p:sldMasterId id="2147483916" r:id="rId131"/>
    <p:sldMasterId id="2147483918" r:id="rId132"/>
    <p:sldMasterId id="2147483920" r:id="rId133"/>
    <p:sldMasterId id="2147483922" r:id="rId134"/>
    <p:sldMasterId id="2147483924" r:id="rId135"/>
    <p:sldMasterId id="2147483926" r:id="rId136"/>
    <p:sldMasterId id="2147483928" r:id="rId137"/>
    <p:sldMasterId id="2147483930" r:id="rId138"/>
    <p:sldMasterId id="2147483932" r:id="rId139"/>
    <p:sldMasterId id="2147483934" r:id="rId140"/>
    <p:sldMasterId id="2147483936" r:id="rId141"/>
    <p:sldMasterId id="2147483938" r:id="rId142"/>
    <p:sldMasterId id="2147483940" r:id="rId143"/>
    <p:sldMasterId id="2147483942" r:id="rId144"/>
    <p:sldMasterId id="2147483944" r:id="rId145"/>
    <p:sldMasterId id="2147483946" r:id="rId146"/>
    <p:sldMasterId id="2147483948" r:id="rId147"/>
    <p:sldMasterId id="2147483950" r:id="rId148"/>
    <p:sldMasterId id="2147483952" r:id="rId149"/>
    <p:sldMasterId id="2147483954" r:id="rId150"/>
    <p:sldMasterId id="2147483956" r:id="rId151"/>
    <p:sldMasterId id="2147483958" r:id="rId152"/>
    <p:sldMasterId id="2147483960" r:id="rId153"/>
    <p:sldMasterId id="2147483962" r:id="rId154"/>
    <p:sldMasterId id="2147483964" r:id="rId155"/>
    <p:sldMasterId id="2147483966" r:id="rId156"/>
    <p:sldMasterId id="2147483968" r:id="rId157"/>
    <p:sldMasterId id="2147483970" r:id="rId158"/>
    <p:sldMasterId id="2147483972" r:id="rId159"/>
    <p:sldMasterId id="2147483974" r:id="rId160"/>
    <p:sldMasterId id="2147483976" r:id="rId161"/>
    <p:sldMasterId id="2147483978" r:id="rId162"/>
    <p:sldMasterId id="2147483980" r:id="rId163"/>
    <p:sldMasterId id="2147483982" r:id="rId164"/>
    <p:sldMasterId id="2147483984" r:id="rId165"/>
    <p:sldMasterId id="2147483986" r:id="rId166"/>
    <p:sldMasterId id="2147483988" r:id="rId167"/>
    <p:sldMasterId id="2147483990" r:id="rId168"/>
    <p:sldMasterId id="2147483992" r:id="rId169"/>
    <p:sldMasterId id="2147483994" r:id="rId170"/>
    <p:sldMasterId id="2147483996" r:id="rId171"/>
    <p:sldMasterId id="2147483998" r:id="rId172"/>
    <p:sldMasterId id="2147484000" r:id="rId173"/>
    <p:sldMasterId id="2147484002" r:id="rId174"/>
    <p:sldMasterId id="2147484004" r:id="rId175"/>
    <p:sldMasterId id="2147484006" r:id="rId176"/>
    <p:sldMasterId id="2147484008" r:id="rId177"/>
    <p:sldMasterId id="2147484010" r:id="rId178"/>
    <p:sldMasterId id="2147484012" r:id="rId179"/>
    <p:sldMasterId id="2147484014" r:id="rId180"/>
    <p:sldMasterId id="2147484016" r:id="rId181"/>
    <p:sldMasterId id="2147484018" r:id="rId182"/>
    <p:sldMasterId id="2147484020" r:id="rId183"/>
    <p:sldMasterId id="2147484022" r:id="rId184"/>
    <p:sldMasterId id="2147484024" r:id="rId185"/>
    <p:sldMasterId id="2147484026" r:id="rId186"/>
    <p:sldMasterId id="2147484028" r:id="rId187"/>
    <p:sldMasterId id="2147484030" r:id="rId188"/>
    <p:sldMasterId id="2147484032" r:id="rId189"/>
    <p:sldMasterId id="2147484034" r:id="rId190"/>
    <p:sldMasterId id="2147484036" r:id="rId191"/>
    <p:sldMasterId id="2147484038" r:id="rId192"/>
    <p:sldMasterId id="2147484040" r:id="rId193"/>
    <p:sldMasterId id="2147484042" r:id="rId194"/>
    <p:sldMasterId id="2147484044" r:id="rId195"/>
    <p:sldMasterId id="2147484046" r:id="rId196"/>
    <p:sldMasterId id="2147484048" r:id="rId197"/>
    <p:sldMasterId id="2147484050" r:id="rId198"/>
    <p:sldMasterId id="2147484052" r:id="rId199"/>
    <p:sldMasterId id="2147484054" r:id="rId200"/>
    <p:sldMasterId id="2147484056" r:id="rId201"/>
    <p:sldMasterId id="2147484058" r:id="rId202"/>
    <p:sldMasterId id="2147484060" r:id="rId203"/>
    <p:sldMasterId id="2147484062" r:id="rId204"/>
    <p:sldMasterId id="2147484064" r:id="rId205"/>
    <p:sldMasterId id="2147484066" r:id="rId206"/>
    <p:sldMasterId id="2147484068" r:id="rId207"/>
    <p:sldMasterId id="2147484070" r:id="rId208"/>
    <p:sldMasterId id="2147484072" r:id="rId209"/>
    <p:sldMasterId id="2147484074" r:id="rId210"/>
    <p:sldMasterId id="2147484076" r:id="rId211"/>
    <p:sldMasterId id="2147484078" r:id="rId212"/>
    <p:sldMasterId id="2147484080" r:id="rId213"/>
    <p:sldMasterId id="2147484082" r:id="rId214"/>
    <p:sldMasterId id="2147484084" r:id="rId215"/>
    <p:sldMasterId id="2147484086" r:id="rId216"/>
    <p:sldMasterId id="2147484088" r:id="rId217"/>
    <p:sldMasterId id="2147484090" r:id="rId218"/>
    <p:sldMasterId id="2147484092" r:id="rId219"/>
    <p:sldMasterId id="2147484094" r:id="rId220"/>
    <p:sldMasterId id="2147484096" r:id="rId221"/>
  </p:sldMasterIdLst>
  <p:notesMasterIdLst>
    <p:notesMasterId r:id="rId222"/>
  </p:notesMasterIdLst>
  <p:sldIdLst>
    <p:sldId id="256" r:id="rId223"/>
    <p:sldId id="257" r:id="rId224"/>
    <p:sldId id="258" r:id="rId225"/>
    <p:sldId id="259" r:id="rId226"/>
    <p:sldId id="260" r:id="rId227"/>
    <p:sldId id="261" r:id="rId228"/>
    <p:sldId id="262" r:id="rId229"/>
    <p:sldId id="263" r:id="rId230"/>
    <p:sldId id="264" r:id="rId231"/>
    <p:sldId id="265" r:id="rId232"/>
    <p:sldId id="266" r:id="rId233"/>
    <p:sldId id="267" r:id="rId234"/>
    <p:sldId id="268" r:id="rId235"/>
    <p:sldId id="269" r:id="rId236"/>
    <p:sldId id="270" r:id="rId237"/>
    <p:sldId id="271" r:id="rId238"/>
    <p:sldId id="272" r:id="rId239"/>
    <p:sldId id="273" r:id="rId240"/>
    <p:sldId id="274" r:id="rId241"/>
    <p:sldId id="275" r:id="rId242"/>
    <p:sldId id="276" r:id="rId243"/>
    <p:sldId id="277" r:id="rId244"/>
    <p:sldId id="278" r:id="rId245"/>
    <p:sldId id="279" r:id="rId246"/>
    <p:sldId id="280" r:id="rId247"/>
    <p:sldId id="281" r:id="rId248"/>
    <p:sldId id="282" r:id="rId249"/>
    <p:sldId id="283" r:id="rId250"/>
    <p:sldId id="284" r:id="rId251"/>
    <p:sldId id="285" r:id="rId252"/>
    <p:sldId id="286" r:id="rId253"/>
    <p:sldId id="287" r:id="rId254"/>
    <p:sldId id="288" r:id="rId255"/>
    <p:sldId id="289" r:id="rId256"/>
    <p:sldId id="290" r:id="rId257"/>
    <p:sldId id="291" r:id="rId258"/>
    <p:sldId id="292" r:id="rId259"/>
    <p:sldId id="293" r:id="rId260"/>
    <p:sldId id="294" r:id="rId261"/>
    <p:sldId id="295" r:id="rId262"/>
    <p:sldId id="296" r:id="rId263"/>
    <p:sldId id="297" r:id="rId264"/>
    <p:sldId id="298" r:id="rId265"/>
    <p:sldId id="299" r:id="rId266"/>
    <p:sldId id="300" r:id="rId267"/>
    <p:sldId id="301" r:id="rId268"/>
    <p:sldId id="302" r:id="rId269"/>
    <p:sldId id="303" r:id="rId270"/>
    <p:sldId id="304" r:id="rId271"/>
    <p:sldId id="305" r:id="rId272"/>
    <p:sldId id="306" r:id="rId273"/>
    <p:sldId id="307" r:id="rId274"/>
    <p:sldId id="308" r:id="rId275"/>
    <p:sldId id="309" r:id="rId276"/>
    <p:sldId id="310" r:id="rId277"/>
    <p:sldId id="311" r:id="rId278"/>
    <p:sldId id="312" r:id="rId279"/>
    <p:sldId id="313" r:id="rId280"/>
    <p:sldId id="314" r:id="rId281"/>
    <p:sldId id="315" r:id="rId282"/>
    <p:sldId id="316" r:id="rId283"/>
    <p:sldId id="317" r:id="rId284"/>
    <p:sldId id="318" r:id="rId285"/>
    <p:sldId id="319" r:id="rId286"/>
    <p:sldId id="320" r:id="rId287"/>
    <p:sldId id="321" r:id="rId288"/>
    <p:sldId id="322" r:id="rId289"/>
    <p:sldId id="323" r:id="rId290"/>
    <p:sldId id="324" r:id="rId291"/>
    <p:sldId id="325" r:id="rId292"/>
    <p:sldId id="326" r:id="rId293"/>
    <p:sldId id="327" r:id="rId294"/>
    <p:sldId id="328" r:id="rId295"/>
    <p:sldId id="329" r:id="rId296"/>
    <p:sldId id="330" r:id="rId297"/>
    <p:sldId id="331" r:id="rId298"/>
    <p:sldId id="332" r:id="rId299"/>
    <p:sldId id="333" r:id="rId300"/>
    <p:sldId id="334" r:id="rId301"/>
    <p:sldId id="335" r:id="rId302"/>
    <p:sldId id="336" r:id="rId303"/>
    <p:sldId id="337" r:id="rId304"/>
    <p:sldId id="338" r:id="rId305"/>
    <p:sldId id="339" r:id="rId306"/>
    <p:sldId id="340" r:id="rId307"/>
    <p:sldId id="341" r:id="rId308"/>
    <p:sldId id="342" r:id="rId309"/>
    <p:sldId id="343" r:id="rId310"/>
    <p:sldId id="344" r:id="rId311"/>
    <p:sldId id="345" r:id="rId312"/>
    <p:sldId id="346" r:id="rId313"/>
    <p:sldId id="347" r:id="rId314"/>
    <p:sldId id="348" r:id="rId315"/>
    <p:sldId id="349" r:id="rId316"/>
    <p:sldId id="350" r:id="rId317"/>
    <p:sldId id="351" r:id="rId318"/>
    <p:sldId id="352" r:id="rId319"/>
    <p:sldId id="353" r:id="rId320"/>
    <p:sldId id="354" r:id="rId321"/>
    <p:sldId id="355" r:id="rId322"/>
    <p:sldId id="356" r:id="rId323"/>
    <p:sldId id="357" r:id="rId324"/>
    <p:sldId id="358" r:id="rId325"/>
    <p:sldId id="359" r:id="rId326"/>
    <p:sldId id="360" r:id="rId327"/>
    <p:sldId id="361" r:id="rId328"/>
    <p:sldId id="362" r:id="rId329"/>
    <p:sldId id="363" r:id="rId330"/>
    <p:sldId id="364" r:id="rId331"/>
    <p:sldId id="365" r:id="rId332"/>
    <p:sldId id="366" r:id="rId333"/>
    <p:sldId id="367" r:id="rId334"/>
    <p:sldId id="368" r:id="rId335"/>
    <p:sldId id="369" r:id="rId336"/>
    <p:sldId id="370" r:id="rId337"/>
    <p:sldId id="371" r:id="rId338"/>
    <p:sldId id="372" r:id="rId339"/>
    <p:sldId id="373" r:id="rId340"/>
    <p:sldId id="374" r:id="rId341"/>
    <p:sldId id="375" r:id="rId342"/>
    <p:sldId id="376" r:id="rId343"/>
    <p:sldId id="377" r:id="rId344"/>
    <p:sldId id="378" r:id="rId345"/>
    <p:sldId id="379" r:id="rId346"/>
    <p:sldId id="380" r:id="rId347"/>
    <p:sldId id="381" r:id="rId348"/>
    <p:sldId id="382" r:id="rId349"/>
    <p:sldId id="383" r:id="rId350"/>
    <p:sldId id="384" r:id="rId351"/>
    <p:sldId id="385" r:id="rId352"/>
    <p:sldId id="386" r:id="rId353"/>
    <p:sldId id="387" r:id="rId354"/>
    <p:sldId id="388" r:id="rId355"/>
    <p:sldId id="389" r:id="rId356"/>
    <p:sldId id="390" r:id="rId357"/>
    <p:sldId id="391" r:id="rId358"/>
    <p:sldId id="392" r:id="rId359"/>
    <p:sldId id="393" r:id="rId360"/>
    <p:sldId id="394" r:id="rId361"/>
    <p:sldId id="395" r:id="rId362"/>
    <p:sldId id="396" r:id="rId363"/>
    <p:sldId id="397" r:id="rId364"/>
    <p:sldId id="398" r:id="rId365"/>
    <p:sldId id="399" r:id="rId366"/>
    <p:sldId id="400" r:id="rId367"/>
    <p:sldId id="401" r:id="rId368"/>
    <p:sldId id="402" r:id="rId369"/>
    <p:sldId id="403" r:id="rId370"/>
    <p:sldId id="404" r:id="rId371"/>
    <p:sldId id="405" r:id="rId372"/>
    <p:sldId id="406" r:id="rId373"/>
    <p:sldId id="407" r:id="rId374"/>
    <p:sldId id="408" r:id="rId375"/>
    <p:sldId id="409" r:id="rId376"/>
    <p:sldId id="410" r:id="rId377"/>
    <p:sldId id="411" r:id="rId378"/>
    <p:sldId id="412" r:id="rId379"/>
    <p:sldId id="413" r:id="rId380"/>
    <p:sldId id="414" r:id="rId381"/>
    <p:sldId id="415" r:id="rId382"/>
    <p:sldId id="416" r:id="rId383"/>
    <p:sldId id="417" r:id="rId384"/>
    <p:sldId id="418" r:id="rId385"/>
    <p:sldId id="419" r:id="rId386"/>
    <p:sldId id="420" r:id="rId387"/>
    <p:sldId id="421" r:id="rId388"/>
    <p:sldId id="422" r:id="rId389"/>
    <p:sldId id="423" r:id="rId390"/>
    <p:sldId id="424" r:id="rId391"/>
    <p:sldId id="425" r:id="rId392"/>
    <p:sldId id="426" r:id="rId393"/>
    <p:sldId id="427" r:id="rId394"/>
    <p:sldId id="428" r:id="rId395"/>
    <p:sldId id="429" r:id="rId396"/>
    <p:sldId id="430" r:id="rId397"/>
    <p:sldId id="431" r:id="rId398"/>
    <p:sldId id="432" r:id="rId399"/>
    <p:sldId id="433" r:id="rId400"/>
    <p:sldId id="434" r:id="rId401"/>
    <p:sldId id="435" r:id="rId402"/>
    <p:sldId id="436" r:id="rId403"/>
    <p:sldId id="437" r:id="rId404"/>
    <p:sldId id="438" r:id="rId405"/>
    <p:sldId id="439" r:id="rId406"/>
    <p:sldId id="440" r:id="rId407"/>
    <p:sldId id="441" r:id="rId408"/>
    <p:sldId id="442" r:id="rId409"/>
    <p:sldId id="443" r:id="rId410"/>
    <p:sldId id="444" r:id="rId411"/>
    <p:sldId id="445" r:id="rId412"/>
    <p:sldId id="446" r:id="rId413"/>
    <p:sldId id="447" r:id="rId414"/>
    <p:sldId id="448" r:id="rId415"/>
    <p:sldId id="449" r:id="rId416"/>
    <p:sldId id="450" r:id="rId417"/>
    <p:sldId id="451" r:id="rId418"/>
    <p:sldId id="452" r:id="rId419"/>
    <p:sldId id="453" r:id="rId420"/>
    <p:sldId id="454" r:id="rId421"/>
    <p:sldId id="455" r:id="rId422"/>
    <p:sldId id="456" r:id="rId423"/>
    <p:sldId id="457" r:id="rId424"/>
    <p:sldId id="458" r:id="rId425"/>
    <p:sldId id="459" r:id="rId426"/>
    <p:sldId id="460" r:id="rId427"/>
    <p:sldId id="461" r:id="rId428"/>
    <p:sldId id="462" r:id="rId429"/>
    <p:sldId id="463" r:id="rId430"/>
    <p:sldId id="464" r:id="rId431"/>
    <p:sldId id="465" r:id="rId432"/>
    <p:sldId id="466" r:id="rId433"/>
    <p:sldId id="467" r:id="rId434"/>
    <p:sldId id="468" r:id="rId435"/>
    <p:sldId id="469" r:id="rId436"/>
    <p:sldId id="470" r:id="rId437"/>
    <p:sldId id="471" r:id="rId438"/>
    <p:sldId id="472" r:id="rId439"/>
    <p:sldId id="473" r:id="rId440"/>
    <p:sldId id="474" r:id="rId441"/>
    <p:sldId id="475" r:id="rId442"/>
    <p:sldId id="476" r:id="rId443"/>
    <p:sldId id="477" r:id="rId444"/>
    <p:sldId id="478" r:id="rId445"/>
    <p:sldId id="479" r:id="rId446"/>
    <p:sldId id="480" r:id="rId447"/>
    <p:sldId id="481" r:id="rId448"/>
    <p:sldId id="482" r:id="rId449"/>
    <p:sldId id="483" r:id="rId450"/>
    <p:sldId id="484" r:id="rId451"/>
    <p:sldId id="485" r:id="rId452"/>
    <p:sldId id="486" r:id="rId453"/>
    <p:sldId id="487" r:id="rId454"/>
    <p:sldId id="488" r:id="rId455"/>
    <p:sldId id="489" r:id="rId456"/>
    <p:sldId id="490" r:id="rId457"/>
    <p:sldId id="491" r:id="rId458"/>
    <p:sldId id="492" r:id="rId459"/>
    <p:sldId id="493" r:id="rId460"/>
    <p:sldId id="494" r:id="rId461"/>
    <p:sldId id="495" r:id="rId462"/>
    <p:sldId id="496" r:id="rId463"/>
    <p:sldId id="497" r:id="rId464"/>
    <p:sldId id="498" r:id="rId465"/>
    <p:sldId id="499" r:id="rId466"/>
    <p:sldId id="500" r:id="rId467"/>
    <p:sldId id="501" r:id="rId468"/>
    <p:sldId id="502" r:id="rId469"/>
    <p:sldId id="503" r:id="rId470"/>
    <p:sldId id="504" r:id="rId471"/>
    <p:sldId id="505" r:id="rId472"/>
    <p:sldId id="506" r:id="rId473"/>
    <p:sldId id="507" r:id="rId474"/>
    <p:sldId id="508" r:id="rId475"/>
    <p:sldId id="509" r:id="rId476"/>
    <p:sldId id="510" r:id="rId477"/>
    <p:sldId id="511" r:id="rId478"/>
    <p:sldId id="512" r:id="rId479"/>
    <p:sldId id="513" r:id="rId480"/>
    <p:sldId id="514" r:id="rId481"/>
    <p:sldId id="515" r:id="rId482"/>
    <p:sldId id="516" r:id="rId483"/>
    <p:sldId id="517" r:id="rId484"/>
    <p:sldId id="518" r:id="rId485"/>
    <p:sldId id="519" r:id="rId486"/>
    <p:sldId id="520" r:id="rId487"/>
    <p:sldId id="521" r:id="rId488"/>
    <p:sldId id="522" r:id="rId489"/>
    <p:sldId id="523" r:id="rId490"/>
    <p:sldId id="524" r:id="rId491"/>
    <p:sldId id="525" r:id="rId492"/>
    <p:sldId id="526" r:id="rId493"/>
    <p:sldId id="527" r:id="rId494"/>
    <p:sldId id="528" r:id="rId495"/>
    <p:sldId id="529" r:id="rId496"/>
    <p:sldId id="530" r:id="rId497"/>
    <p:sldId id="531" r:id="rId498"/>
    <p:sldId id="532" r:id="rId499"/>
    <p:sldId id="533" r:id="rId500"/>
    <p:sldId id="534" r:id="rId501"/>
    <p:sldId id="535" r:id="rId502"/>
    <p:sldId id="536" r:id="rId503"/>
    <p:sldId id="537" r:id="rId504"/>
    <p:sldId id="538" r:id="rId505"/>
    <p:sldId id="539" r:id="rId506"/>
    <p:sldId id="540" r:id="rId507"/>
    <p:sldId id="541" r:id="rId508"/>
    <p:sldId id="542" r:id="rId509"/>
    <p:sldId id="543" r:id="rId510"/>
    <p:sldId id="544" r:id="rId511"/>
    <p:sldId id="545" r:id="rId512"/>
    <p:sldId id="546" r:id="rId513"/>
    <p:sldId id="547" r:id="rId514"/>
    <p:sldId id="548" r:id="rId515"/>
    <p:sldId id="549" r:id="rId516"/>
    <p:sldId id="550" r:id="rId517"/>
    <p:sldId id="551" r:id="rId518"/>
  </p:sldIdLst>
  <p:sldSz cy="6858000" cx="12192000"/>
  <p:notesSz cx="6858000" cy="9144000"/>
  <p:embeddedFontLst>
    <p:embeddedFont>
      <p:font typeface="Anton"/>
      <p:regular r:id="rId519"/>
    </p:embeddedFont>
    <p:embeddedFont>
      <p:font typeface="Roboto"/>
      <p:regular r:id="rId520"/>
      <p:bold r:id="rId521"/>
      <p:italic r:id="rId522"/>
      <p:boldItalic r:id="rId523"/>
    </p:embeddedFont>
    <p:embeddedFont>
      <p:font typeface="Garamond"/>
      <p:regular r:id="rId524"/>
      <p:bold r:id="rId525"/>
      <p:italic r:id="rId526"/>
      <p:boldItalic r:id="rId527"/>
    </p:embeddedFont>
    <p:embeddedFont>
      <p:font typeface="Tahoma"/>
      <p:regular r:id="rId528"/>
      <p:bold r:id="rId529"/>
    </p:embeddedFont>
    <p:embeddedFont>
      <p:font typeface="Quattrocento Sans"/>
      <p:regular r:id="rId530"/>
      <p:bold r:id="rId531"/>
      <p:italic r:id="rId532"/>
      <p:boldItalic r:id="rId5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4" roundtripDataSignature="AMtx7mhU7TZrWY6kWvROmZZJclkA1sZA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6ACF1C-2741-497A-B37B-7E38FDEAB12F}">
  <a:tblStyle styleId="{BA6ACF1C-2741-497A-B37B-7E38FDEAB12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CEAD3AE-DF3E-4454-B8BB-DB30CBBA1EEC}"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90" Type="http://schemas.openxmlformats.org/officeDocument/2006/relationships/slideMaster" Target="slideMasters/slideMaster187.xml"/><Relationship Id="rId194" Type="http://schemas.openxmlformats.org/officeDocument/2006/relationships/slideMaster" Target="slideMasters/slideMaster191.xml"/><Relationship Id="rId193" Type="http://schemas.openxmlformats.org/officeDocument/2006/relationships/slideMaster" Target="slideMasters/slideMaster190.xml"/><Relationship Id="rId192" Type="http://schemas.openxmlformats.org/officeDocument/2006/relationships/slideMaster" Target="slideMasters/slideMaster189.xml"/><Relationship Id="rId191" Type="http://schemas.openxmlformats.org/officeDocument/2006/relationships/slideMaster" Target="slideMasters/slideMaster188.xml"/><Relationship Id="rId187" Type="http://schemas.openxmlformats.org/officeDocument/2006/relationships/slideMaster" Target="slideMasters/slideMaster184.xml"/><Relationship Id="rId186" Type="http://schemas.openxmlformats.org/officeDocument/2006/relationships/slideMaster" Target="slideMasters/slideMaster183.xml"/><Relationship Id="rId185" Type="http://schemas.openxmlformats.org/officeDocument/2006/relationships/slideMaster" Target="slideMasters/slideMaster182.xml"/><Relationship Id="rId184" Type="http://schemas.openxmlformats.org/officeDocument/2006/relationships/slideMaster" Target="slideMasters/slideMaster181.xml"/><Relationship Id="rId189" Type="http://schemas.openxmlformats.org/officeDocument/2006/relationships/slideMaster" Target="slideMasters/slideMaster186.xml"/><Relationship Id="rId188" Type="http://schemas.openxmlformats.org/officeDocument/2006/relationships/slideMaster" Target="slideMasters/slideMaster185.xml"/><Relationship Id="rId183" Type="http://schemas.openxmlformats.org/officeDocument/2006/relationships/slideMaster" Target="slideMasters/slideMaster180.xml"/><Relationship Id="rId182" Type="http://schemas.openxmlformats.org/officeDocument/2006/relationships/slideMaster" Target="slideMasters/slideMaster179.xml"/><Relationship Id="rId181" Type="http://schemas.openxmlformats.org/officeDocument/2006/relationships/slideMaster" Target="slideMasters/slideMaster178.xml"/><Relationship Id="rId180" Type="http://schemas.openxmlformats.org/officeDocument/2006/relationships/slideMaster" Target="slideMasters/slideMaster177.xml"/><Relationship Id="rId176" Type="http://schemas.openxmlformats.org/officeDocument/2006/relationships/slideMaster" Target="slideMasters/slideMaster173.xml"/><Relationship Id="rId297" Type="http://schemas.openxmlformats.org/officeDocument/2006/relationships/slide" Target="slides/slide75.xml"/><Relationship Id="rId175" Type="http://schemas.openxmlformats.org/officeDocument/2006/relationships/slideMaster" Target="slideMasters/slideMaster172.xml"/><Relationship Id="rId296" Type="http://schemas.openxmlformats.org/officeDocument/2006/relationships/slide" Target="slides/slide74.xml"/><Relationship Id="rId174" Type="http://schemas.openxmlformats.org/officeDocument/2006/relationships/slideMaster" Target="slideMasters/slideMaster171.xml"/><Relationship Id="rId295" Type="http://schemas.openxmlformats.org/officeDocument/2006/relationships/slide" Target="slides/slide73.xml"/><Relationship Id="rId173" Type="http://schemas.openxmlformats.org/officeDocument/2006/relationships/slideMaster" Target="slideMasters/slideMaster170.xml"/><Relationship Id="rId294" Type="http://schemas.openxmlformats.org/officeDocument/2006/relationships/slide" Target="slides/slide72.xml"/><Relationship Id="rId179" Type="http://schemas.openxmlformats.org/officeDocument/2006/relationships/slideMaster" Target="slideMasters/slideMaster176.xml"/><Relationship Id="rId178" Type="http://schemas.openxmlformats.org/officeDocument/2006/relationships/slideMaster" Target="slideMasters/slideMaster175.xml"/><Relationship Id="rId299" Type="http://schemas.openxmlformats.org/officeDocument/2006/relationships/slide" Target="slides/slide77.xml"/><Relationship Id="rId177" Type="http://schemas.openxmlformats.org/officeDocument/2006/relationships/slideMaster" Target="slideMasters/slideMaster174.xml"/><Relationship Id="rId298" Type="http://schemas.openxmlformats.org/officeDocument/2006/relationships/slide" Target="slides/slide76.xml"/><Relationship Id="rId198" Type="http://schemas.openxmlformats.org/officeDocument/2006/relationships/slideMaster" Target="slideMasters/slideMaster195.xml"/><Relationship Id="rId197" Type="http://schemas.openxmlformats.org/officeDocument/2006/relationships/slideMaster" Target="slideMasters/slideMaster194.xml"/><Relationship Id="rId196" Type="http://schemas.openxmlformats.org/officeDocument/2006/relationships/slideMaster" Target="slideMasters/slideMaster193.xml"/><Relationship Id="rId195" Type="http://schemas.openxmlformats.org/officeDocument/2006/relationships/slideMaster" Target="slideMasters/slideMaster192.xml"/><Relationship Id="rId199" Type="http://schemas.openxmlformats.org/officeDocument/2006/relationships/slideMaster" Target="slideMasters/slideMaster196.xml"/><Relationship Id="rId150" Type="http://schemas.openxmlformats.org/officeDocument/2006/relationships/slideMaster" Target="slideMasters/slideMaster147.xml"/><Relationship Id="rId271" Type="http://schemas.openxmlformats.org/officeDocument/2006/relationships/slide" Target="slides/slide49.xml"/><Relationship Id="rId392" Type="http://schemas.openxmlformats.org/officeDocument/2006/relationships/slide" Target="slides/slide170.xml"/><Relationship Id="rId270" Type="http://schemas.openxmlformats.org/officeDocument/2006/relationships/slide" Target="slides/slide48.xml"/><Relationship Id="rId391" Type="http://schemas.openxmlformats.org/officeDocument/2006/relationships/slide" Target="slides/slide169.xml"/><Relationship Id="rId390" Type="http://schemas.openxmlformats.org/officeDocument/2006/relationships/slide" Target="slides/slide168.xml"/><Relationship Id="rId1" Type="http://schemas.openxmlformats.org/officeDocument/2006/relationships/theme" Target="theme/theme13.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Master" Target="slideMasters/slideMaster146.xml"/><Relationship Id="rId4" Type="http://schemas.openxmlformats.org/officeDocument/2006/relationships/slideMaster" Target="slideMasters/slideMaster1.xml"/><Relationship Id="rId148" Type="http://schemas.openxmlformats.org/officeDocument/2006/relationships/slideMaster" Target="slideMasters/slideMaster145.xml"/><Relationship Id="rId269" Type="http://schemas.openxmlformats.org/officeDocument/2006/relationships/slide" Target="slides/slide47.xml"/><Relationship Id="rId9" Type="http://schemas.openxmlformats.org/officeDocument/2006/relationships/slideMaster" Target="slideMasters/slideMaster6.xml"/><Relationship Id="rId143" Type="http://schemas.openxmlformats.org/officeDocument/2006/relationships/slideMaster" Target="slideMasters/slideMaster140.xml"/><Relationship Id="rId264" Type="http://schemas.openxmlformats.org/officeDocument/2006/relationships/slide" Target="slides/slide42.xml"/><Relationship Id="rId385" Type="http://schemas.openxmlformats.org/officeDocument/2006/relationships/slide" Target="slides/slide163.xml"/><Relationship Id="rId142" Type="http://schemas.openxmlformats.org/officeDocument/2006/relationships/slideMaster" Target="slideMasters/slideMaster139.xml"/><Relationship Id="rId263" Type="http://schemas.openxmlformats.org/officeDocument/2006/relationships/slide" Target="slides/slide41.xml"/><Relationship Id="rId384" Type="http://schemas.openxmlformats.org/officeDocument/2006/relationships/slide" Target="slides/slide162.xml"/><Relationship Id="rId141" Type="http://schemas.openxmlformats.org/officeDocument/2006/relationships/slideMaster" Target="slideMasters/slideMaster138.xml"/><Relationship Id="rId262" Type="http://schemas.openxmlformats.org/officeDocument/2006/relationships/slide" Target="slides/slide40.xml"/><Relationship Id="rId383" Type="http://schemas.openxmlformats.org/officeDocument/2006/relationships/slide" Target="slides/slide161.xml"/><Relationship Id="rId140" Type="http://schemas.openxmlformats.org/officeDocument/2006/relationships/slideMaster" Target="slideMasters/slideMaster137.xml"/><Relationship Id="rId261" Type="http://schemas.openxmlformats.org/officeDocument/2006/relationships/slide" Target="slides/slide39.xml"/><Relationship Id="rId382" Type="http://schemas.openxmlformats.org/officeDocument/2006/relationships/slide" Target="slides/slide160.xml"/><Relationship Id="rId5" Type="http://schemas.openxmlformats.org/officeDocument/2006/relationships/slideMaster" Target="slideMasters/slideMaster2.xml"/><Relationship Id="rId147" Type="http://schemas.openxmlformats.org/officeDocument/2006/relationships/slideMaster" Target="slideMasters/slideMaster144.xml"/><Relationship Id="rId268" Type="http://schemas.openxmlformats.org/officeDocument/2006/relationships/slide" Target="slides/slide46.xml"/><Relationship Id="rId389" Type="http://schemas.openxmlformats.org/officeDocument/2006/relationships/slide" Target="slides/slide167.xml"/><Relationship Id="rId6" Type="http://schemas.openxmlformats.org/officeDocument/2006/relationships/slideMaster" Target="slideMasters/slideMaster3.xml"/><Relationship Id="rId146" Type="http://schemas.openxmlformats.org/officeDocument/2006/relationships/slideMaster" Target="slideMasters/slideMaster143.xml"/><Relationship Id="rId267" Type="http://schemas.openxmlformats.org/officeDocument/2006/relationships/slide" Target="slides/slide45.xml"/><Relationship Id="rId388" Type="http://schemas.openxmlformats.org/officeDocument/2006/relationships/slide" Target="slides/slide166.xml"/><Relationship Id="rId7" Type="http://schemas.openxmlformats.org/officeDocument/2006/relationships/slideMaster" Target="slideMasters/slideMaster4.xml"/><Relationship Id="rId145" Type="http://schemas.openxmlformats.org/officeDocument/2006/relationships/slideMaster" Target="slideMasters/slideMaster142.xml"/><Relationship Id="rId266" Type="http://schemas.openxmlformats.org/officeDocument/2006/relationships/slide" Target="slides/slide44.xml"/><Relationship Id="rId387" Type="http://schemas.openxmlformats.org/officeDocument/2006/relationships/slide" Target="slides/slide165.xml"/><Relationship Id="rId8" Type="http://schemas.openxmlformats.org/officeDocument/2006/relationships/slideMaster" Target="slideMasters/slideMaster5.xml"/><Relationship Id="rId144" Type="http://schemas.openxmlformats.org/officeDocument/2006/relationships/slideMaster" Target="slideMasters/slideMaster141.xml"/><Relationship Id="rId265" Type="http://schemas.openxmlformats.org/officeDocument/2006/relationships/slide" Target="slides/slide43.xml"/><Relationship Id="rId386" Type="http://schemas.openxmlformats.org/officeDocument/2006/relationships/slide" Target="slides/slide164.xml"/><Relationship Id="rId260" Type="http://schemas.openxmlformats.org/officeDocument/2006/relationships/slide" Target="slides/slide38.xml"/><Relationship Id="rId381" Type="http://schemas.openxmlformats.org/officeDocument/2006/relationships/slide" Target="slides/slide159.xml"/><Relationship Id="rId380" Type="http://schemas.openxmlformats.org/officeDocument/2006/relationships/slide" Target="slides/slide158.xml"/><Relationship Id="rId139" Type="http://schemas.openxmlformats.org/officeDocument/2006/relationships/slideMaster" Target="slideMasters/slideMaster136.xml"/><Relationship Id="rId138" Type="http://schemas.openxmlformats.org/officeDocument/2006/relationships/slideMaster" Target="slideMasters/slideMaster135.xml"/><Relationship Id="rId259" Type="http://schemas.openxmlformats.org/officeDocument/2006/relationships/slide" Target="slides/slide37.xml"/><Relationship Id="rId137" Type="http://schemas.openxmlformats.org/officeDocument/2006/relationships/slideMaster" Target="slideMasters/slideMaster134.xml"/><Relationship Id="rId258" Type="http://schemas.openxmlformats.org/officeDocument/2006/relationships/slide" Target="slides/slide36.xml"/><Relationship Id="rId379" Type="http://schemas.openxmlformats.org/officeDocument/2006/relationships/slide" Target="slides/slide157.xml"/><Relationship Id="rId132" Type="http://schemas.openxmlformats.org/officeDocument/2006/relationships/slideMaster" Target="slideMasters/slideMaster129.xml"/><Relationship Id="rId253" Type="http://schemas.openxmlformats.org/officeDocument/2006/relationships/slide" Target="slides/slide31.xml"/><Relationship Id="rId374" Type="http://schemas.openxmlformats.org/officeDocument/2006/relationships/slide" Target="slides/slide152.xml"/><Relationship Id="rId495" Type="http://schemas.openxmlformats.org/officeDocument/2006/relationships/slide" Target="slides/slide273.xml"/><Relationship Id="rId131" Type="http://schemas.openxmlformats.org/officeDocument/2006/relationships/slideMaster" Target="slideMasters/slideMaster128.xml"/><Relationship Id="rId252" Type="http://schemas.openxmlformats.org/officeDocument/2006/relationships/slide" Target="slides/slide30.xml"/><Relationship Id="rId373" Type="http://schemas.openxmlformats.org/officeDocument/2006/relationships/slide" Target="slides/slide151.xml"/><Relationship Id="rId494" Type="http://schemas.openxmlformats.org/officeDocument/2006/relationships/slide" Target="slides/slide272.xml"/><Relationship Id="rId130" Type="http://schemas.openxmlformats.org/officeDocument/2006/relationships/slideMaster" Target="slideMasters/slideMaster127.xml"/><Relationship Id="rId251" Type="http://schemas.openxmlformats.org/officeDocument/2006/relationships/slide" Target="slides/slide29.xml"/><Relationship Id="rId372" Type="http://schemas.openxmlformats.org/officeDocument/2006/relationships/slide" Target="slides/slide150.xml"/><Relationship Id="rId493" Type="http://schemas.openxmlformats.org/officeDocument/2006/relationships/slide" Target="slides/slide271.xml"/><Relationship Id="rId250" Type="http://schemas.openxmlformats.org/officeDocument/2006/relationships/slide" Target="slides/slide28.xml"/><Relationship Id="rId371" Type="http://schemas.openxmlformats.org/officeDocument/2006/relationships/slide" Target="slides/slide149.xml"/><Relationship Id="rId492" Type="http://schemas.openxmlformats.org/officeDocument/2006/relationships/slide" Target="slides/slide270.xml"/><Relationship Id="rId136" Type="http://schemas.openxmlformats.org/officeDocument/2006/relationships/slideMaster" Target="slideMasters/slideMaster133.xml"/><Relationship Id="rId257" Type="http://schemas.openxmlformats.org/officeDocument/2006/relationships/slide" Target="slides/slide35.xml"/><Relationship Id="rId378" Type="http://schemas.openxmlformats.org/officeDocument/2006/relationships/slide" Target="slides/slide156.xml"/><Relationship Id="rId499" Type="http://schemas.openxmlformats.org/officeDocument/2006/relationships/slide" Target="slides/slide277.xml"/><Relationship Id="rId135" Type="http://schemas.openxmlformats.org/officeDocument/2006/relationships/slideMaster" Target="slideMasters/slideMaster132.xml"/><Relationship Id="rId256" Type="http://schemas.openxmlformats.org/officeDocument/2006/relationships/slide" Target="slides/slide34.xml"/><Relationship Id="rId377" Type="http://schemas.openxmlformats.org/officeDocument/2006/relationships/slide" Target="slides/slide155.xml"/><Relationship Id="rId498" Type="http://schemas.openxmlformats.org/officeDocument/2006/relationships/slide" Target="slides/slide276.xml"/><Relationship Id="rId134" Type="http://schemas.openxmlformats.org/officeDocument/2006/relationships/slideMaster" Target="slideMasters/slideMaster131.xml"/><Relationship Id="rId255" Type="http://schemas.openxmlformats.org/officeDocument/2006/relationships/slide" Target="slides/slide33.xml"/><Relationship Id="rId376" Type="http://schemas.openxmlformats.org/officeDocument/2006/relationships/slide" Target="slides/slide154.xml"/><Relationship Id="rId497" Type="http://schemas.openxmlformats.org/officeDocument/2006/relationships/slide" Target="slides/slide275.xml"/><Relationship Id="rId133" Type="http://schemas.openxmlformats.org/officeDocument/2006/relationships/slideMaster" Target="slideMasters/slideMaster130.xml"/><Relationship Id="rId254" Type="http://schemas.openxmlformats.org/officeDocument/2006/relationships/slide" Target="slides/slide32.xml"/><Relationship Id="rId375" Type="http://schemas.openxmlformats.org/officeDocument/2006/relationships/slide" Target="slides/slide153.xml"/><Relationship Id="rId496" Type="http://schemas.openxmlformats.org/officeDocument/2006/relationships/slide" Target="slides/slide274.xml"/><Relationship Id="rId172" Type="http://schemas.openxmlformats.org/officeDocument/2006/relationships/slideMaster" Target="slideMasters/slideMaster169.xml"/><Relationship Id="rId293" Type="http://schemas.openxmlformats.org/officeDocument/2006/relationships/slide" Target="slides/slide71.xml"/><Relationship Id="rId171" Type="http://schemas.openxmlformats.org/officeDocument/2006/relationships/slideMaster" Target="slideMasters/slideMaster168.xml"/><Relationship Id="rId292" Type="http://schemas.openxmlformats.org/officeDocument/2006/relationships/slide" Target="slides/slide70.xml"/><Relationship Id="rId170" Type="http://schemas.openxmlformats.org/officeDocument/2006/relationships/slideMaster" Target="slideMasters/slideMaster167.xml"/><Relationship Id="rId291" Type="http://schemas.openxmlformats.org/officeDocument/2006/relationships/slide" Target="slides/slide69.xml"/><Relationship Id="rId290" Type="http://schemas.openxmlformats.org/officeDocument/2006/relationships/slide" Target="slides/slide68.xml"/><Relationship Id="rId165" Type="http://schemas.openxmlformats.org/officeDocument/2006/relationships/slideMaster" Target="slideMasters/slideMaster162.xml"/><Relationship Id="rId286" Type="http://schemas.openxmlformats.org/officeDocument/2006/relationships/slide" Target="slides/slide64.xml"/><Relationship Id="rId164" Type="http://schemas.openxmlformats.org/officeDocument/2006/relationships/slideMaster" Target="slideMasters/slideMaster161.xml"/><Relationship Id="rId285" Type="http://schemas.openxmlformats.org/officeDocument/2006/relationships/slide" Target="slides/slide63.xml"/><Relationship Id="rId163" Type="http://schemas.openxmlformats.org/officeDocument/2006/relationships/slideMaster" Target="slideMasters/slideMaster160.xml"/><Relationship Id="rId284" Type="http://schemas.openxmlformats.org/officeDocument/2006/relationships/slide" Target="slides/slide62.xml"/><Relationship Id="rId162" Type="http://schemas.openxmlformats.org/officeDocument/2006/relationships/slideMaster" Target="slideMasters/slideMaster159.xml"/><Relationship Id="rId283" Type="http://schemas.openxmlformats.org/officeDocument/2006/relationships/slide" Target="slides/slide61.xml"/><Relationship Id="rId169" Type="http://schemas.openxmlformats.org/officeDocument/2006/relationships/slideMaster" Target="slideMasters/slideMaster166.xml"/><Relationship Id="rId168" Type="http://schemas.openxmlformats.org/officeDocument/2006/relationships/slideMaster" Target="slideMasters/slideMaster165.xml"/><Relationship Id="rId289" Type="http://schemas.openxmlformats.org/officeDocument/2006/relationships/slide" Target="slides/slide67.xml"/><Relationship Id="rId167" Type="http://schemas.openxmlformats.org/officeDocument/2006/relationships/slideMaster" Target="slideMasters/slideMaster164.xml"/><Relationship Id="rId288" Type="http://schemas.openxmlformats.org/officeDocument/2006/relationships/slide" Target="slides/slide66.xml"/><Relationship Id="rId166" Type="http://schemas.openxmlformats.org/officeDocument/2006/relationships/slideMaster" Target="slideMasters/slideMaster163.xml"/><Relationship Id="rId287" Type="http://schemas.openxmlformats.org/officeDocument/2006/relationships/slide" Target="slides/slide65.xml"/><Relationship Id="rId161" Type="http://schemas.openxmlformats.org/officeDocument/2006/relationships/slideMaster" Target="slideMasters/slideMaster158.xml"/><Relationship Id="rId282" Type="http://schemas.openxmlformats.org/officeDocument/2006/relationships/slide" Target="slides/slide60.xml"/><Relationship Id="rId160" Type="http://schemas.openxmlformats.org/officeDocument/2006/relationships/slideMaster" Target="slideMasters/slideMaster157.xml"/><Relationship Id="rId281" Type="http://schemas.openxmlformats.org/officeDocument/2006/relationships/slide" Target="slides/slide59.xml"/><Relationship Id="rId280" Type="http://schemas.openxmlformats.org/officeDocument/2006/relationships/slide" Target="slides/slide58.xml"/><Relationship Id="rId159" Type="http://schemas.openxmlformats.org/officeDocument/2006/relationships/slideMaster" Target="slideMasters/slideMaster156.xml"/><Relationship Id="rId154" Type="http://schemas.openxmlformats.org/officeDocument/2006/relationships/slideMaster" Target="slideMasters/slideMaster151.xml"/><Relationship Id="rId275" Type="http://schemas.openxmlformats.org/officeDocument/2006/relationships/slide" Target="slides/slide53.xml"/><Relationship Id="rId396" Type="http://schemas.openxmlformats.org/officeDocument/2006/relationships/slide" Target="slides/slide174.xml"/><Relationship Id="rId153" Type="http://schemas.openxmlformats.org/officeDocument/2006/relationships/slideMaster" Target="slideMasters/slideMaster150.xml"/><Relationship Id="rId274" Type="http://schemas.openxmlformats.org/officeDocument/2006/relationships/slide" Target="slides/slide52.xml"/><Relationship Id="rId395" Type="http://schemas.openxmlformats.org/officeDocument/2006/relationships/slide" Target="slides/slide173.xml"/><Relationship Id="rId152" Type="http://schemas.openxmlformats.org/officeDocument/2006/relationships/slideMaster" Target="slideMasters/slideMaster149.xml"/><Relationship Id="rId273" Type="http://schemas.openxmlformats.org/officeDocument/2006/relationships/slide" Target="slides/slide51.xml"/><Relationship Id="rId394" Type="http://schemas.openxmlformats.org/officeDocument/2006/relationships/slide" Target="slides/slide172.xml"/><Relationship Id="rId151" Type="http://schemas.openxmlformats.org/officeDocument/2006/relationships/slideMaster" Target="slideMasters/slideMaster148.xml"/><Relationship Id="rId272" Type="http://schemas.openxmlformats.org/officeDocument/2006/relationships/slide" Target="slides/slide50.xml"/><Relationship Id="rId393" Type="http://schemas.openxmlformats.org/officeDocument/2006/relationships/slide" Target="slides/slide171.xml"/><Relationship Id="rId158" Type="http://schemas.openxmlformats.org/officeDocument/2006/relationships/slideMaster" Target="slideMasters/slideMaster155.xml"/><Relationship Id="rId279" Type="http://schemas.openxmlformats.org/officeDocument/2006/relationships/slide" Target="slides/slide57.xml"/><Relationship Id="rId157" Type="http://schemas.openxmlformats.org/officeDocument/2006/relationships/slideMaster" Target="slideMasters/slideMaster154.xml"/><Relationship Id="rId278" Type="http://schemas.openxmlformats.org/officeDocument/2006/relationships/slide" Target="slides/slide56.xml"/><Relationship Id="rId399" Type="http://schemas.openxmlformats.org/officeDocument/2006/relationships/slide" Target="slides/slide177.xml"/><Relationship Id="rId156" Type="http://schemas.openxmlformats.org/officeDocument/2006/relationships/slideMaster" Target="slideMasters/slideMaster153.xml"/><Relationship Id="rId277" Type="http://schemas.openxmlformats.org/officeDocument/2006/relationships/slide" Target="slides/slide55.xml"/><Relationship Id="rId398" Type="http://schemas.openxmlformats.org/officeDocument/2006/relationships/slide" Target="slides/slide176.xml"/><Relationship Id="rId155" Type="http://schemas.openxmlformats.org/officeDocument/2006/relationships/slideMaster" Target="slideMasters/slideMaster152.xml"/><Relationship Id="rId276" Type="http://schemas.openxmlformats.org/officeDocument/2006/relationships/slide" Target="slides/slide54.xml"/><Relationship Id="rId397" Type="http://schemas.openxmlformats.org/officeDocument/2006/relationships/slide" Target="slides/slide175.xml"/><Relationship Id="rId40" Type="http://schemas.openxmlformats.org/officeDocument/2006/relationships/slideMaster" Target="slideMasters/slideMaster37.xml"/><Relationship Id="rId42" Type="http://schemas.openxmlformats.org/officeDocument/2006/relationships/slideMaster" Target="slideMasters/slideMaster39.xml"/><Relationship Id="rId41" Type="http://schemas.openxmlformats.org/officeDocument/2006/relationships/slideMaster" Target="slideMasters/slideMaster38.xml"/><Relationship Id="rId44" Type="http://schemas.openxmlformats.org/officeDocument/2006/relationships/slideMaster" Target="slideMasters/slideMaster41.xml"/><Relationship Id="rId43" Type="http://schemas.openxmlformats.org/officeDocument/2006/relationships/slideMaster" Target="slideMasters/slideMaster40.xml"/><Relationship Id="rId46" Type="http://schemas.openxmlformats.org/officeDocument/2006/relationships/slideMaster" Target="slideMasters/slideMaster43.xml"/><Relationship Id="rId45" Type="http://schemas.openxmlformats.org/officeDocument/2006/relationships/slideMaster" Target="slideMasters/slideMaster42.xml"/><Relationship Id="rId509" Type="http://schemas.openxmlformats.org/officeDocument/2006/relationships/slide" Target="slides/slide287.xml"/><Relationship Id="rId508" Type="http://schemas.openxmlformats.org/officeDocument/2006/relationships/slide" Target="slides/slide286.xml"/><Relationship Id="rId503" Type="http://schemas.openxmlformats.org/officeDocument/2006/relationships/slide" Target="slides/slide281.xml"/><Relationship Id="rId502" Type="http://schemas.openxmlformats.org/officeDocument/2006/relationships/slide" Target="slides/slide280.xml"/><Relationship Id="rId501" Type="http://schemas.openxmlformats.org/officeDocument/2006/relationships/slide" Target="slides/slide279.xml"/><Relationship Id="rId500" Type="http://schemas.openxmlformats.org/officeDocument/2006/relationships/slide" Target="slides/slide278.xml"/><Relationship Id="rId507" Type="http://schemas.openxmlformats.org/officeDocument/2006/relationships/slide" Target="slides/slide285.xml"/><Relationship Id="rId506" Type="http://schemas.openxmlformats.org/officeDocument/2006/relationships/slide" Target="slides/slide284.xml"/><Relationship Id="rId505" Type="http://schemas.openxmlformats.org/officeDocument/2006/relationships/slide" Target="slides/slide283.xml"/><Relationship Id="rId504" Type="http://schemas.openxmlformats.org/officeDocument/2006/relationships/slide" Target="slides/slide282.xml"/><Relationship Id="rId48" Type="http://schemas.openxmlformats.org/officeDocument/2006/relationships/slideMaster" Target="slideMasters/slideMaster45.xml"/><Relationship Id="rId47" Type="http://schemas.openxmlformats.org/officeDocument/2006/relationships/slideMaster" Target="slideMasters/slideMaster44.xml"/><Relationship Id="rId49" Type="http://schemas.openxmlformats.org/officeDocument/2006/relationships/slideMaster" Target="slideMasters/slideMaster46.xml"/><Relationship Id="rId31" Type="http://schemas.openxmlformats.org/officeDocument/2006/relationships/slideMaster" Target="slideMasters/slideMaster28.xml"/><Relationship Id="rId30" Type="http://schemas.openxmlformats.org/officeDocument/2006/relationships/slideMaster" Target="slideMasters/slideMaster27.xml"/><Relationship Id="rId33" Type="http://schemas.openxmlformats.org/officeDocument/2006/relationships/slideMaster" Target="slideMasters/slideMaster30.xml"/><Relationship Id="rId32" Type="http://schemas.openxmlformats.org/officeDocument/2006/relationships/slideMaster" Target="slideMasters/slideMaster29.xml"/><Relationship Id="rId35" Type="http://schemas.openxmlformats.org/officeDocument/2006/relationships/slideMaster" Target="slideMasters/slideMaster32.xml"/><Relationship Id="rId34" Type="http://schemas.openxmlformats.org/officeDocument/2006/relationships/slideMaster" Target="slideMasters/slideMaster31.xml"/><Relationship Id="rId37" Type="http://schemas.openxmlformats.org/officeDocument/2006/relationships/slideMaster" Target="slideMasters/slideMaster34.xml"/><Relationship Id="rId36" Type="http://schemas.openxmlformats.org/officeDocument/2006/relationships/slideMaster" Target="slideMasters/slideMaster33.xml"/><Relationship Id="rId39" Type="http://schemas.openxmlformats.org/officeDocument/2006/relationships/slideMaster" Target="slideMasters/slideMaster36.xml"/><Relationship Id="rId38" Type="http://schemas.openxmlformats.org/officeDocument/2006/relationships/slideMaster" Target="slideMasters/slideMaster35.xml"/><Relationship Id="rId20" Type="http://schemas.openxmlformats.org/officeDocument/2006/relationships/slideMaster" Target="slideMasters/slideMaster17.xml"/><Relationship Id="rId22" Type="http://schemas.openxmlformats.org/officeDocument/2006/relationships/slideMaster" Target="slideMasters/slideMaster19.xml"/><Relationship Id="rId21" Type="http://schemas.openxmlformats.org/officeDocument/2006/relationships/slideMaster" Target="slideMasters/slideMaster18.xml"/><Relationship Id="rId24" Type="http://schemas.openxmlformats.org/officeDocument/2006/relationships/slideMaster" Target="slideMasters/slideMaster21.xml"/><Relationship Id="rId23" Type="http://schemas.openxmlformats.org/officeDocument/2006/relationships/slideMaster" Target="slideMasters/slideMaster20.xml"/><Relationship Id="rId409" Type="http://schemas.openxmlformats.org/officeDocument/2006/relationships/slide" Target="slides/slide187.xml"/><Relationship Id="rId404" Type="http://schemas.openxmlformats.org/officeDocument/2006/relationships/slide" Target="slides/slide182.xml"/><Relationship Id="rId525" Type="http://schemas.openxmlformats.org/officeDocument/2006/relationships/font" Target="fonts/Garamond-bold.fntdata"/><Relationship Id="rId403" Type="http://schemas.openxmlformats.org/officeDocument/2006/relationships/slide" Target="slides/slide181.xml"/><Relationship Id="rId524" Type="http://schemas.openxmlformats.org/officeDocument/2006/relationships/font" Target="fonts/Garamond-regular.fntdata"/><Relationship Id="rId402" Type="http://schemas.openxmlformats.org/officeDocument/2006/relationships/slide" Target="slides/slide180.xml"/><Relationship Id="rId523" Type="http://schemas.openxmlformats.org/officeDocument/2006/relationships/font" Target="fonts/Roboto-boldItalic.fntdata"/><Relationship Id="rId401" Type="http://schemas.openxmlformats.org/officeDocument/2006/relationships/slide" Target="slides/slide179.xml"/><Relationship Id="rId522" Type="http://schemas.openxmlformats.org/officeDocument/2006/relationships/font" Target="fonts/Roboto-italic.fntdata"/><Relationship Id="rId408" Type="http://schemas.openxmlformats.org/officeDocument/2006/relationships/slide" Target="slides/slide186.xml"/><Relationship Id="rId529" Type="http://schemas.openxmlformats.org/officeDocument/2006/relationships/font" Target="fonts/Tahoma-bold.fntdata"/><Relationship Id="rId407" Type="http://schemas.openxmlformats.org/officeDocument/2006/relationships/slide" Target="slides/slide185.xml"/><Relationship Id="rId528" Type="http://schemas.openxmlformats.org/officeDocument/2006/relationships/font" Target="fonts/Tahoma-regular.fntdata"/><Relationship Id="rId406" Type="http://schemas.openxmlformats.org/officeDocument/2006/relationships/slide" Target="slides/slide184.xml"/><Relationship Id="rId527" Type="http://schemas.openxmlformats.org/officeDocument/2006/relationships/font" Target="fonts/Garamond-boldItalic.fntdata"/><Relationship Id="rId405" Type="http://schemas.openxmlformats.org/officeDocument/2006/relationships/slide" Target="slides/slide183.xml"/><Relationship Id="rId526" Type="http://schemas.openxmlformats.org/officeDocument/2006/relationships/font" Target="fonts/Garamond-italic.fntdata"/><Relationship Id="rId26" Type="http://schemas.openxmlformats.org/officeDocument/2006/relationships/slideMaster" Target="slideMasters/slideMaster23.xml"/><Relationship Id="rId25" Type="http://schemas.openxmlformats.org/officeDocument/2006/relationships/slideMaster" Target="slideMasters/slideMaster22.xml"/><Relationship Id="rId28" Type="http://schemas.openxmlformats.org/officeDocument/2006/relationships/slideMaster" Target="slideMasters/slideMaster25.xml"/><Relationship Id="rId27" Type="http://schemas.openxmlformats.org/officeDocument/2006/relationships/slideMaster" Target="slideMasters/slideMaster24.xml"/><Relationship Id="rId400" Type="http://schemas.openxmlformats.org/officeDocument/2006/relationships/slide" Target="slides/slide178.xml"/><Relationship Id="rId521" Type="http://schemas.openxmlformats.org/officeDocument/2006/relationships/font" Target="fonts/Roboto-bold.fntdata"/><Relationship Id="rId29" Type="http://schemas.openxmlformats.org/officeDocument/2006/relationships/slideMaster" Target="slideMasters/slideMaster26.xml"/><Relationship Id="rId520" Type="http://schemas.openxmlformats.org/officeDocument/2006/relationships/font" Target="fonts/Roboto-regular.fntdata"/><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19" Type="http://schemas.openxmlformats.org/officeDocument/2006/relationships/font" Target="fonts/Anton-regular.fntdata"/><Relationship Id="rId514" Type="http://schemas.openxmlformats.org/officeDocument/2006/relationships/slide" Target="slides/slide292.xml"/><Relationship Id="rId513" Type="http://schemas.openxmlformats.org/officeDocument/2006/relationships/slide" Target="slides/slide291.xml"/><Relationship Id="rId512" Type="http://schemas.openxmlformats.org/officeDocument/2006/relationships/slide" Target="slides/slide290.xml"/><Relationship Id="rId511" Type="http://schemas.openxmlformats.org/officeDocument/2006/relationships/slide" Target="slides/slide289.xml"/><Relationship Id="rId518" Type="http://schemas.openxmlformats.org/officeDocument/2006/relationships/slide" Target="slides/slide296.xml"/><Relationship Id="rId517" Type="http://schemas.openxmlformats.org/officeDocument/2006/relationships/slide" Target="slides/slide295.xml"/><Relationship Id="rId516" Type="http://schemas.openxmlformats.org/officeDocument/2006/relationships/slide" Target="slides/slide294.xml"/><Relationship Id="rId515" Type="http://schemas.openxmlformats.org/officeDocument/2006/relationships/slide" Target="slides/slide293.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Master" Target="slideMasters/slideMaster14.xml"/><Relationship Id="rId16" Type="http://schemas.openxmlformats.org/officeDocument/2006/relationships/slideMaster" Target="slideMasters/slideMaster13.xml"/><Relationship Id="rId19" Type="http://schemas.openxmlformats.org/officeDocument/2006/relationships/slideMaster" Target="slideMasters/slideMaster16.xml"/><Relationship Id="rId510" Type="http://schemas.openxmlformats.org/officeDocument/2006/relationships/slide" Target="slides/slide288.xml"/><Relationship Id="rId18" Type="http://schemas.openxmlformats.org/officeDocument/2006/relationships/slideMaster" Target="slideMasters/slideMaster15.xml"/><Relationship Id="rId84" Type="http://schemas.openxmlformats.org/officeDocument/2006/relationships/slideMaster" Target="slideMasters/slideMaster81.xml"/><Relationship Id="rId83" Type="http://schemas.openxmlformats.org/officeDocument/2006/relationships/slideMaster" Target="slideMasters/slideMaster80.xml"/><Relationship Id="rId86" Type="http://schemas.openxmlformats.org/officeDocument/2006/relationships/slideMaster" Target="slideMasters/slideMaster83.xml"/><Relationship Id="rId85" Type="http://schemas.openxmlformats.org/officeDocument/2006/relationships/slideMaster" Target="slideMasters/slideMaster82.xml"/><Relationship Id="rId88" Type="http://schemas.openxmlformats.org/officeDocument/2006/relationships/slideMaster" Target="slideMasters/slideMaster85.xml"/><Relationship Id="rId87" Type="http://schemas.openxmlformats.org/officeDocument/2006/relationships/slideMaster" Target="slideMasters/slideMaster84.xml"/><Relationship Id="rId89" Type="http://schemas.openxmlformats.org/officeDocument/2006/relationships/slideMaster" Target="slideMasters/slideMaster86.xml"/><Relationship Id="rId80" Type="http://schemas.openxmlformats.org/officeDocument/2006/relationships/slideMaster" Target="slideMasters/slideMaster77.xml"/><Relationship Id="rId82" Type="http://schemas.openxmlformats.org/officeDocument/2006/relationships/slideMaster" Target="slideMasters/slideMaster79.xml"/><Relationship Id="rId81" Type="http://schemas.openxmlformats.org/officeDocument/2006/relationships/slideMaster" Target="slideMasters/slideMaster78.xml"/><Relationship Id="rId73" Type="http://schemas.openxmlformats.org/officeDocument/2006/relationships/slideMaster" Target="slideMasters/slideMaster70.xml"/><Relationship Id="rId72" Type="http://schemas.openxmlformats.org/officeDocument/2006/relationships/slideMaster" Target="slideMasters/slideMaster69.xml"/><Relationship Id="rId75" Type="http://schemas.openxmlformats.org/officeDocument/2006/relationships/slideMaster" Target="slideMasters/slideMaster72.xml"/><Relationship Id="rId74" Type="http://schemas.openxmlformats.org/officeDocument/2006/relationships/slideMaster" Target="slideMasters/slideMaster71.xml"/><Relationship Id="rId77" Type="http://schemas.openxmlformats.org/officeDocument/2006/relationships/slideMaster" Target="slideMasters/slideMaster74.xml"/><Relationship Id="rId76" Type="http://schemas.openxmlformats.org/officeDocument/2006/relationships/slideMaster" Target="slideMasters/slideMaster73.xml"/><Relationship Id="rId79" Type="http://schemas.openxmlformats.org/officeDocument/2006/relationships/slideMaster" Target="slideMasters/slideMaster76.xml"/><Relationship Id="rId78" Type="http://schemas.openxmlformats.org/officeDocument/2006/relationships/slideMaster" Target="slideMasters/slideMaster75.xml"/><Relationship Id="rId71" Type="http://schemas.openxmlformats.org/officeDocument/2006/relationships/slideMaster" Target="slideMasters/slideMaster68.xml"/><Relationship Id="rId70" Type="http://schemas.openxmlformats.org/officeDocument/2006/relationships/slideMaster" Target="slideMasters/slideMaster67.xml"/><Relationship Id="rId62" Type="http://schemas.openxmlformats.org/officeDocument/2006/relationships/slideMaster" Target="slideMasters/slideMaster59.xml"/><Relationship Id="rId61" Type="http://schemas.openxmlformats.org/officeDocument/2006/relationships/slideMaster" Target="slideMasters/slideMaster58.xml"/><Relationship Id="rId64" Type="http://schemas.openxmlformats.org/officeDocument/2006/relationships/slideMaster" Target="slideMasters/slideMaster61.xml"/><Relationship Id="rId63" Type="http://schemas.openxmlformats.org/officeDocument/2006/relationships/slideMaster" Target="slideMasters/slideMaster60.xml"/><Relationship Id="rId66" Type="http://schemas.openxmlformats.org/officeDocument/2006/relationships/slideMaster" Target="slideMasters/slideMaster63.xml"/><Relationship Id="rId65" Type="http://schemas.openxmlformats.org/officeDocument/2006/relationships/slideMaster" Target="slideMasters/slideMaster62.xml"/><Relationship Id="rId68" Type="http://schemas.openxmlformats.org/officeDocument/2006/relationships/slideMaster" Target="slideMasters/slideMaster65.xml"/><Relationship Id="rId67" Type="http://schemas.openxmlformats.org/officeDocument/2006/relationships/slideMaster" Target="slideMasters/slideMaster64.xml"/><Relationship Id="rId60" Type="http://schemas.openxmlformats.org/officeDocument/2006/relationships/slideMaster" Target="slideMasters/slideMaster57.xml"/><Relationship Id="rId69" Type="http://schemas.openxmlformats.org/officeDocument/2006/relationships/slideMaster" Target="slideMasters/slideMaster66.xml"/><Relationship Id="rId51" Type="http://schemas.openxmlformats.org/officeDocument/2006/relationships/slideMaster" Target="slideMasters/slideMaster48.xml"/><Relationship Id="rId50" Type="http://schemas.openxmlformats.org/officeDocument/2006/relationships/slideMaster" Target="slideMasters/slideMaster47.xml"/><Relationship Id="rId53" Type="http://schemas.openxmlformats.org/officeDocument/2006/relationships/slideMaster" Target="slideMasters/slideMaster50.xml"/><Relationship Id="rId52" Type="http://schemas.openxmlformats.org/officeDocument/2006/relationships/slideMaster" Target="slideMasters/slideMaster49.xml"/><Relationship Id="rId55" Type="http://schemas.openxmlformats.org/officeDocument/2006/relationships/slideMaster" Target="slideMasters/slideMaster52.xml"/><Relationship Id="rId54" Type="http://schemas.openxmlformats.org/officeDocument/2006/relationships/slideMaster" Target="slideMasters/slideMaster51.xml"/><Relationship Id="rId57" Type="http://schemas.openxmlformats.org/officeDocument/2006/relationships/slideMaster" Target="slideMasters/slideMaster54.xml"/><Relationship Id="rId56" Type="http://schemas.openxmlformats.org/officeDocument/2006/relationships/slideMaster" Target="slideMasters/slideMaster53.xml"/><Relationship Id="rId59" Type="http://schemas.openxmlformats.org/officeDocument/2006/relationships/slideMaster" Target="slideMasters/slideMaster56.xml"/><Relationship Id="rId58" Type="http://schemas.openxmlformats.org/officeDocument/2006/relationships/slideMaster" Target="slideMasters/slideMaster55.xml"/><Relationship Id="rId107" Type="http://schemas.openxmlformats.org/officeDocument/2006/relationships/slideMaster" Target="slideMasters/slideMaster104.xml"/><Relationship Id="rId228" Type="http://schemas.openxmlformats.org/officeDocument/2006/relationships/slide" Target="slides/slide6.xml"/><Relationship Id="rId349" Type="http://schemas.openxmlformats.org/officeDocument/2006/relationships/slide" Target="slides/slide127.xml"/><Relationship Id="rId106" Type="http://schemas.openxmlformats.org/officeDocument/2006/relationships/slideMaster" Target="slideMasters/slideMaster103.xml"/><Relationship Id="rId227" Type="http://schemas.openxmlformats.org/officeDocument/2006/relationships/slide" Target="slides/slide5.xml"/><Relationship Id="rId348" Type="http://schemas.openxmlformats.org/officeDocument/2006/relationships/slide" Target="slides/slide126.xml"/><Relationship Id="rId469" Type="http://schemas.openxmlformats.org/officeDocument/2006/relationships/slide" Target="slides/slide247.xml"/><Relationship Id="rId105" Type="http://schemas.openxmlformats.org/officeDocument/2006/relationships/slideMaster" Target="slideMasters/slideMaster102.xml"/><Relationship Id="rId226" Type="http://schemas.openxmlformats.org/officeDocument/2006/relationships/slide" Target="slides/slide4.xml"/><Relationship Id="rId347" Type="http://schemas.openxmlformats.org/officeDocument/2006/relationships/slide" Target="slides/slide125.xml"/><Relationship Id="rId468" Type="http://schemas.openxmlformats.org/officeDocument/2006/relationships/slide" Target="slides/slide246.xml"/><Relationship Id="rId104" Type="http://schemas.openxmlformats.org/officeDocument/2006/relationships/slideMaster" Target="slideMasters/slideMaster101.xml"/><Relationship Id="rId225" Type="http://schemas.openxmlformats.org/officeDocument/2006/relationships/slide" Target="slides/slide3.xml"/><Relationship Id="rId346" Type="http://schemas.openxmlformats.org/officeDocument/2006/relationships/slide" Target="slides/slide124.xml"/><Relationship Id="rId467" Type="http://schemas.openxmlformats.org/officeDocument/2006/relationships/slide" Target="slides/slide245.xml"/><Relationship Id="rId109" Type="http://schemas.openxmlformats.org/officeDocument/2006/relationships/slideMaster" Target="slideMasters/slideMaster106.xml"/><Relationship Id="rId108" Type="http://schemas.openxmlformats.org/officeDocument/2006/relationships/slideMaster" Target="slideMasters/slideMaster105.xml"/><Relationship Id="rId229" Type="http://schemas.openxmlformats.org/officeDocument/2006/relationships/slide" Target="slides/slide7.xml"/><Relationship Id="rId220" Type="http://schemas.openxmlformats.org/officeDocument/2006/relationships/slideMaster" Target="slideMasters/slideMaster217.xml"/><Relationship Id="rId341" Type="http://schemas.openxmlformats.org/officeDocument/2006/relationships/slide" Target="slides/slide119.xml"/><Relationship Id="rId462" Type="http://schemas.openxmlformats.org/officeDocument/2006/relationships/slide" Target="slides/slide240.xml"/><Relationship Id="rId340" Type="http://schemas.openxmlformats.org/officeDocument/2006/relationships/slide" Target="slides/slide118.xml"/><Relationship Id="rId461" Type="http://schemas.openxmlformats.org/officeDocument/2006/relationships/slide" Target="slides/slide239.xml"/><Relationship Id="rId460" Type="http://schemas.openxmlformats.org/officeDocument/2006/relationships/slide" Target="slides/slide238.xml"/><Relationship Id="rId103" Type="http://schemas.openxmlformats.org/officeDocument/2006/relationships/slideMaster" Target="slideMasters/slideMaster100.xml"/><Relationship Id="rId224" Type="http://schemas.openxmlformats.org/officeDocument/2006/relationships/slide" Target="slides/slide2.xml"/><Relationship Id="rId345" Type="http://schemas.openxmlformats.org/officeDocument/2006/relationships/slide" Target="slides/slide123.xml"/><Relationship Id="rId466" Type="http://schemas.openxmlformats.org/officeDocument/2006/relationships/slide" Target="slides/slide244.xml"/><Relationship Id="rId102" Type="http://schemas.openxmlformats.org/officeDocument/2006/relationships/slideMaster" Target="slideMasters/slideMaster99.xml"/><Relationship Id="rId223" Type="http://schemas.openxmlformats.org/officeDocument/2006/relationships/slide" Target="slides/slide1.xml"/><Relationship Id="rId344" Type="http://schemas.openxmlformats.org/officeDocument/2006/relationships/slide" Target="slides/slide122.xml"/><Relationship Id="rId465" Type="http://schemas.openxmlformats.org/officeDocument/2006/relationships/slide" Target="slides/slide243.xml"/><Relationship Id="rId101" Type="http://schemas.openxmlformats.org/officeDocument/2006/relationships/slideMaster" Target="slideMasters/slideMaster98.xml"/><Relationship Id="rId222" Type="http://schemas.openxmlformats.org/officeDocument/2006/relationships/notesMaster" Target="notesMasters/notesMaster1.xml"/><Relationship Id="rId343" Type="http://schemas.openxmlformats.org/officeDocument/2006/relationships/slide" Target="slides/slide121.xml"/><Relationship Id="rId464" Type="http://schemas.openxmlformats.org/officeDocument/2006/relationships/slide" Target="slides/slide242.xml"/><Relationship Id="rId100" Type="http://schemas.openxmlformats.org/officeDocument/2006/relationships/slideMaster" Target="slideMasters/slideMaster97.xml"/><Relationship Id="rId221" Type="http://schemas.openxmlformats.org/officeDocument/2006/relationships/slideMaster" Target="slideMasters/slideMaster218.xml"/><Relationship Id="rId342" Type="http://schemas.openxmlformats.org/officeDocument/2006/relationships/slide" Target="slides/slide120.xml"/><Relationship Id="rId463" Type="http://schemas.openxmlformats.org/officeDocument/2006/relationships/slide" Target="slides/slide241.xml"/><Relationship Id="rId217" Type="http://schemas.openxmlformats.org/officeDocument/2006/relationships/slideMaster" Target="slideMasters/slideMaster214.xml"/><Relationship Id="rId338" Type="http://schemas.openxmlformats.org/officeDocument/2006/relationships/slide" Target="slides/slide116.xml"/><Relationship Id="rId459" Type="http://schemas.openxmlformats.org/officeDocument/2006/relationships/slide" Target="slides/slide237.xml"/><Relationship Id="rId216" Type="http://schemas.openxmlformats.org/officeDocument/2006/relationships/slideMaster" Target="slideMasters/slideMaster213.xml"/><Relationship Id="rId337" Type="http://schemas.openxmlformats.org/officeDocument/2006/relationships/slide" Target="slides/slide115.xml"/><Relationship Id="rId458" Type="http://schemas.openxmlformats.org/officeDocument/2006/relationships/slide" Target="slides/slide236.xml"/><Relationship Id="rId215" Type="http://schemas.openxmlformats.org/officeDocument/2006/relationships/slideMaster" Target="slideMasters/slideMaster212.xml"/><Relationship Id="rId336" Type="http://schemas.openxmlformats.org/officeDocument/2006/relationships/slide" Target="slides/slide114.xml"/><Relationship Id="rId457" Type="http://schemas.openxmlformats.org/officeDocument/2006/relationships/slide" Target="slides/slide235.xml"/><Relationship Id="rId214" Type="http://schemas.openxmlformats.org/officeDocument/2006/relationships/slideMaster" Target="slideMasters/slideMaster211.xml"/><Relationship Id="rId335" Type="http://schemas.openxmlformats.org/officeDocument/2006/relationships/slide" Target="slides/slide113.xml"/><Relationship Id="rId456" Type="http://schemas.openxmlformats.org/officeDocument/2006/relationships/slide" Target="slides/slide234.xml"/><Relationship Id="rId219" Type="http://schemas.openxmlformats.org/officeDocument/2006/relationships/slideMaster" Target="slideMasters/slideMaster216.xml"/><Relationship Id="rId218" Type="http://schemas.openxmlformats.org/officeDocument/2006/relationships/slideMaster" Target="slideMasters/slideMaster215.xml"/><Relationship Id="rId339" Type="http://schemas.openxmlformats.org/officeDocument/2006/relationships/slide" Target="slides/slide117.xml"/><Relationship Id="rId330" Type="http://schemas.openxmlformats.org/officeDocument/2006/relationships/slide" Target="slides/slide108.xml"/><Relationship Id="rId451" Type="http://schemas.openxmlformats.org/officeDocument/2006/relationships/slide" Target="slides/slide229.xml"/><Relationship Id="rId450" Type="http://schemas.openxmlformats.org/officeDocument/2006/relationships/slide" Target="slides/slide228.xml"/><Relationship Id="rId213" Type="http://schemas.openxmlformats.org/officeDocument/2006/relationships/slideMaster" Target="slideMasters/slideMaster210.xml"/><Relationship Id="rId334" Type="http://schemas.openxmlformats.org/officeDocument/2006/relationships/slide" Target="slides/slide112.xml"/><Relationship Id="rId455" Type="http://schemas.openxmlformats.org/officeDocument/2006/relationships/slide" Target="slides/slide233.xml"/><Relationship Id="rId212" Type="http://schemas.openxmlformats.org/officeDocument/2006/relationships/slideMaster" Target="slideMasters/slideMaster209.xml"/><Relationship Id="rId333" Type="http://schemas.openxmlformats.org/officeDocument/2006/relationships/slide" Target="slides/slide111.xml"/><Relationship Id="rId454" Type="http://schemas.openxmlformats.org/officeDocument/2006/relationships/slide" Target="slides/slide232.xml"/><Relationship Id="rId211" Type="http://schemas.openxmlformats.org/officeDocument/2006/relationships/slideMaster" Target="slideMasters/slideMaster208.xml"/><Relationship Id="rId332" Type="http://schemas.openxmlformats.org/officeDocument/2006/relationships/slide" Target="slides/slide110.xml"/><Relationship Id="rId453" Type="http://schemas.openxmlformats.org/officeDocument/2006/relationships/slide" Target="slides/slide231.xml"/><Relationship Id="rId210" Type="http://schemas.openxmlformats.org/officeDocument/2006/relationships/slideMaster" Target="slideMasters/slideMaster207.xml"/><Relationship Id="rId331" Type="http://schemas.openxmlformats.org/officeDocument/2006/relationships/slide" Target="slides/slide109.xml"/><Relationship Id="rId452" Type="http://schemas.openxmlformats.org/officeDocument/2006/relationships/slide" Target="slides/slide230.xml"/><Relationship Id="rId370" Type="http://schemas.openxmlformats.org/officeDocument/2006/relationships/slide" Target="slides/slide148.xml"/><Relationship Id="rId491" Type="http://schemas.openxmlformats.org/officeDocument/2006/relationships/slide" Target="slides/slide269.xml"/><Relationship Id="rId490" Type="http://schemas.openxmlformats.org/officeDocument/2006/relationships/slide" Target="slides/slide268.xml"/><Relationship Id="rId129" Type="http://schemas.openxmlformats.org/officeDocument/2006/relationships/slideMaster" Target="slideMasters/slideMaster126.xml"/><Relationship Id="rId128" Type="http://schemas.openxmlformats.org/officeDocument/2006/relationships/slideMaster" Target="slideMasters/slideMaster125.xml"/><Relationship Id="rId249" Type="http://schemas.openxmlformats.org/officeDocument/2006/relationships/slide" Target="slides/slide27.xml"/><Relationship Id="rId127" Type="http://schemas.openxmlformats.org/officeDocument/2006/relationships/slideMaster" Target="slideMasters/slideMaster124.xml"/><Relationship Id="rId248" Type="http://schemas.openxmlformats.org/officeDocument/2006/relationships/slide" Target="slides/slide26.xml"/><Relationship Id="rId369" Type="http://schemas.openxmlformats.org/officeDocument/2006/relationships/slide" Target="slides/slide147.xml"/><Relationship Id="rId126" Type="http://schemas.openxmlformats.org/officeDocument/2006/relationships/slideMaster" Target="slideMasters/slideMaster123.xml"/><Relationship Id="rId247" Type="http://schemas.openxmlformats.org/officeDocument/2006/relationships/slide" Target="slides/slide25.xml"/><Relationship Id="rId368" Type="http://schemas.openxmlformats.org/officeDocument/2006/relationships/slide" Target="slides/slide146.xml"/><Relationship Id="rId489" Type="http://schemas.openxmlformats.org/officeDocument/2006/relationships/slide" Target="slides/slide267.xml"/><Relationship Id="rId121" Type="http://schemas.openxmlformats.org/officeDocument/2006/relationships/slideMaster" Target="slideMasters/slideMaster118.xml"/><Relationship Id="rId242" Type="http://schemas.openxmlformats.org/officeDocument/2006/relationships/slide" Target="slides/slide20.xml"/><Relationship Id="rId363" Type="http://schemas.openxmlformats.org/officeDocument/2006/relationships/slide" Target="slides/slide141.xml"/><Relationship Id="rId484" Type="http://schemas.openxmlformats.org/officeDocument/2006/relationships/slide" Target="slides/slide262.xml"/><Relationship Id="rId120" Type="http://schemas.openxmlformats.org/officeDocument/2006/relationships/slideMaster" Target="slideMasters/slideMaster117.xml"/><Relationship Id="rId241" Type="http://schemas.openxmlformats.org/officeDocument/2006/relationships/slide" Target="slides/slide19.xml"/><Relationship Id="rId362" Type="http://schemas.openxmlformats.org/officeDocument/2006/relationships/slide" Target="slides/slide140.xml"/><Relationship Id="rId483" Type="http://schemas.openxmlformats.org/officeDocument/2006/relationships/slide" Target="slides/slide261.xml"/><Relationship Id="rId240" Type="http://schemas.openxmlformats.org/officeDocument/2006/relationships/slide" Target="slides/slide18.xml"/><Relationship Id="rId361" Type="http://schemas.openxmlformats.org/officeDocument/2006/relationships/slide" Target="slides/slide139.xml"/><Relationship Id="rId482" Type="http://schemas.openxmlformats.org/officeDocument/2006/relationships/slide" Target="slides/slide260.xml"/><Relationship Id="rId360" Type="http://schemas.openxmlformats.org/officeDocument/2006/relationships/slide" Target="slides/slide138.xml"/><Relationship Id="rId481" Type="http://schemas.openxmlformats.org/officeDocument/2006/relationships/slide" Target="slides/slide259.xml"/><Relationship Id="rId125" Type="http://schemas.openxmlformats.org/officeDocument/2006/relationships/slideMaster" Target="slideMasters/slideMaster122.xml"/><Relationship Id="rId246" Type="http://schemas.openxmlformats.org/officeDocument/2006/relationships/slide" Target="slides/slide24.xml"/><Relationship Id="rId367" Type="http://schemas.openxmlformats.org/officeDocument/2006/relationships/slide" Target="slides/slide145.xml"/><Relationship Id="rId488" Type="http://schemas.openxmlformats.org/officeDocument/2006/relationships/slide" Target="slides/slide266.xml"/><Relationship Id="rId124" Type="http://schemas.openxmlformats.org/officeDocument/2006/relationships/slideMaster" Target="slideMasters/slideMaster121.xml"/><Relationship Id="rId245" Type="http://schemas.openxmlformats.org/officeDocument/2006/relationships/slide" Target="slides/slide23.xml"/><Relationship Id="rId366" Type="http://schemas.openxmlformats.org/officeDocument/2006/relationships/slide" Target="slides/slide144.xml"/><Relationship Id="rId487" Type="http://schemas.openxmlformats.org/officeDocument/2006/relationships/slide" Target="slides/slide265.xml"/><Relationship Id="rId123" Type="http://schemas.openxmlformats.org/officeDocument/2006/relationships/slideMaster" Target="slideMasters/slideMaster120.xml"/><Relationship Id="rId244" Type="http://schemas.openxmlformats.org/officeDocument/2006/relationships/slide" Target="slides/slide22.xml"/><Relationship Id="rId365" Type="http://schemas.openxmlformats.org/officeDocument/2006/relationships/slide" Target="slides/slide143.xml"/><Relationship Id="rId486" Type="http://schemas.openxmlformats.org/officeDocument/2006/relationships/slide" Target="slides/slide264.xml"/><Relationship Id="rId122" Type="http://schemas.openxmlformats.org/officeDocument/2006/relationships/slideMaster" Target="slideMasters/slideMaster119.xml"/><Relationship Id="rId243" Type="http://schemas.openxmlformats.org/officeDocument/2006/relationships/slide" Target="slides/slide21.xml"/><Relationship Id="rId364" Type="http://schemas.openxmlformats.org/officeDocument/2006/relationships/slide" Target="slides/slide142.xml"/><Relationship Id="rId485" Type="http://schemas.openxmlformats.org/officeDocument/2006/relationships/slide" Target="slides/slide263.xml"/><Relationship Id="rId95" Type="http://schemas.openxmlformats.org/officeDocument/2006/relationships/slideMaster" Target="slideMasters/slideMaster92.xml"/><Relationship Id="rId94" Type="http://schemas.openxmlformats.org/officeDocument/2006/relationships/slideMaster" Target="slideMasters/slideMaster91.xml"/><Relationship Id="rId97" Type="http://schemas.openxmlformats.org/officeDocument/2006/relationships/slideMaster" Target="slideMasters/slideMaster94.xml"/><Relationship Id="rId96" Type="http://schemas.openxmlformats.org/officeDocument/2006/relationships/slideMaster" Target="slideMasters/slideMaster93.xml"/><Relationship Id="rId99" Type="http://schemas.openxmlformats.org/officeDocument/2006/relationships/slideMaster" Target="slideMasters/slideMaster96.xml"/><Relationship Id="rId480" Type="http://schemas.openxmlformats.org/officeDocument/2006/relationships/slide" Target="slides/slide258.xml"/><Relationship Id="rId98" Type="http://schemas.openxmlformats.org/officeDocument/2006/relationships/slideMaster" Target="slideMasters/slideMaster95.xml"/><Relationship Id="rId91" Type="http://schemas.openxmlformats.org/officeDocument/2006/relationships/slideMaster" Target="slideMasters/slideMaster88.xml"/><Relationship Id="rId90" Type="http://schemas.openxmlformats.org/officeDocument/2006/relationships/slideMaster" Target="slideMasters/slideMaster87.xml"/><Relationship Id="rId93" Type="http://schemas.openxmlformats.org/officeDocument/2006/relationships/slideMaster" Target="slideMasters/slideMaster90.xml"/><Relationship Id="rId92" Type="http://schemas.openxmlformats.org/officeDocument/2006/relationships/slideMaster" Target="slideMasters/slideMaster89.xml"/><Relationship Id="rId118" Type="http://schemas.openxmlformats.org/officeDocument/2006/relationships/slideMaster" Target="slideMasters/slideMaster115.xml"/><Relationship Id="rId239" Type="http://schemas.openxmlformats.org/officeDocument/2006/relationships/slide" Target="slides/slide17.xml"/><Relationship Id="rId117" Type="http://schemas.openxmlformats.org/officeDocument/2006/relationships/slideMaster" Target="slideMasters/slideMaster114.xml"/><Relationship Id="rId238" Type="http://schemas.openxmlformats.org/officeDocument/2006/relationships/slide" Target="slides/slide16.xml"/><Relationship Id="rId359" Type="http://schemas.openxmlformats.org/officeDocument/2006/relationships/slide" Target="slides/slide137.xml"/><Relationship Id="rId116" Type="http://schemas.openxmlformats.org/officeDocument/2006/relationships/slideMaster" Target="slideMasters/slideMaster113.xml"/><Relationship Id="rId237" Type="http://schemas.openxmlformats.org/officeDocument/2006/relationships/slide" Target="slides/slide15.xml"/><Relationship Id="rId358" Type="http://schemas.openxmlformats.org/officeDocument/2006/relationships/slide" Target="slides/slide136.xml"/><Relationship Id="rId479" Type="http://schemas.openxmlformats.org/officeDocument/2006/relationships/slide" Target="slides/slide257.xml"/><Relationship Id="rId115" Type="http://schemas.openxmlformats.org/officeDocument/2006/relationships/slideMaster" Target="slideMasters/slideMaster112.xml"/><Relationship Id="rId236" Type="http://schemas.openxmlformats.org/officeDocument/2006/relationships/slide" Target="slides/slide14.xml"/><Relationship Id="rId357" Type="http://schemas.openxmlformats.org/officeDocument/2006/relationships/slide" Target="slides/slide135.xml"/><Relationship Id="rId478" Type="http://schemas.openxmlformats.org/officeDocument/2006/relationships/slide" Target="slides/slide256.xml"/><Relationship Id="rId119" Type="http://schemas.openxmlformats.org/officeDocument/2006/relationships/slideMaster" Target="slideMasters/slideMaster116.xml"/><Relationship Id="rId110" Type="http://schemas.openxmlformats.org/officeDocument/2006/relationships/slideMaster" Target="slideMasters/slideMaster107.xml"/><Relationship Id="rId231" Type="http://schemas.openxmlformats.org/officeDocument/2006/relationships/slide" Target="slides/slide9.xml"/><Relationship Id="rId352" Type="http://schemas.openxmlformats.org/officeDocument/2006/relationships/slide" Target="slides/slide130.xml"/><Relationship Id="rId473" Type="http://schemas.openxmlformats.org/officeDocument/2006/relationships/slide" Target="slides/slide251.xml"/><Relationship Id="rId230" Type="http://schemas.openxmlformats.org/officeDocument/2006/relationships/slide" Target="slides/slide8.xml"/><Relationship Id="rId351" Type="http://schemas.openxmlformats.org/officeDocument/2006/relationships/slide" Target="slides/slide129.xml"/><Relationship Id="rId472" Type="http://schemas.openxmlformats.org/officeDocument/2006/relationships/slide" Target="slides/slide250.xml"/><Relationship Id="rId350" Type="http://schemas.openxmlformats.org/officeDocument/2006/relationships/slide" Target="slides/slide128.xml"/><Relationship Id="rId471" Type="http://schemas.openxmlformats.org/officeDocument/2006/relationships/slide" Target="slides/slide249.xml"/><Relationship Id="rId470" Type="http://schemas.openxmlformats.org/officeDocument/2006/relationships/slide" Target="slides/slide248.xml"/><Relationship Id="rId114" Type="http://schemas.openxmlformats.org/officeDocument/2006/relationships/slideMaster" Target="slideMasters/slideMaster111.xml"/><Relationship Id="rId235" Type="http://schemas.openxmlformats.org/officeDocument/2006/relationships/slide" Target="slides/slide13.xml"/><Relationship Id="rId356" Type="http://schemas.openxmlformats.org/officeDocument/2006/relationships/slide" Target="slides/slide134.xml"/><Relationship Id="rId477" Type="http://schemas.openxmlformats.org/officeDocument/2006/relationships/slide" Target="slides/slide255.xml"/><Relationship Id="rId113" Type="http://schemas.openxmlformats.org/officeDocument/2006/relationships/slideMaster" Target="slideMasters/slideMaster110.xml"/><Relationship Id="rId234" Type="http://schemas.openxmlformats.org/officeDocument/2006/relationships/slide" Target="slides/slide12.xml"/><Relationship Id="rId355" Type="http://schemas.openxmlformats.org/officeDocument/2006/relationships/slide" Target="slides/slide133.xml"/><Relationship Id="rId476" Type="http://schemas.openxmlformats.org/officeDocument/2006/relationships/slide" Target="slides/slide254.xml"/><Relationship Id="rId112" Type="http://schemas.openxmlformats.org/officeDocument/2006/relationships/slideMaster" Target="slideMasters/slideMaster109.xml"/><Relationship Id="rId233" Type="http://schemas.openxmlformats.org/officeDocument/2006/relationships/slide" Target="slides/slide11.xml"/><Relationship Id="rId354" Type="http://schemas.openxmlformats.org/officeDocument/2006/relationships/slide" Target="slides/slide132.xml"/><Relationship Id="rId475" Type="http://schemas.openxmlformats.org/officeDocument/2006/relationships/slide" Target="slides/slide253.xml"/><Relationship Id="rId111" Type="http://schemas.openxmlformats.org/officeDocument/2006/relationships/slideMaster" Target="slideMasters/slideMaster108.xml"/><Relationship Id="rId232" Type="http://schemas.openxmlformats.org/officeDocument/2006/relationships/slide" Target="slides/slide10.xml"/><Relationship Id="rId353" Type="http://schemas.openxmlformats.org/officeDocument/2006/relationships/slide" Target="slides/slide131.xml"/><Relationship Id="rId474" Type="http://schemas.openxmlformats.org/officeDocument/2006/relationships/slide" Target="slides/slide252.xml"/><Relationship Id="rId305" Type="http://schemas.openxmlformats.org/officeDocument/2006/relationships/slide" Target="slides/slide83.xml"/><Relationship Id="rId426" Type="http://schemas.openxmlformats.org/officeDocument/2006/relationships/slide" Target="slides/slide204.xml"/><Relationship Id="rId304" Type="http://schemas.openxmlformats.org/officeDocument/2006/relationships/slide" Target="slides/slide82.xml"/><Relationship Id="rId425" Type="http://schemas.openxmlformats.org/officeDocument/2006/relationships/slide" Target="slides/slide203.xml"/><Relationship Id="rId303" Type="http://schemas.openxmlformats.org/officeDocument/2006/relationships/slide" Target="slides/slide81.xml"/><Relationship Id="rId424" Type="http://schemas.openxmlformats.org/officeDocument/2006/relationships/slide" Target="slides/slide202.xml"/><Relationship Id="rId302" Type="http://schemas.openxmlformats.org/officeDocument/2006/relationships/slide" Target="slides/slide80.xml"/><Relationship Id="rId423" Type="http://schemas.openxmlformats.org/officeDocument/2006/relationships/slide" Target="slides/slide201.xml"/><Relationship Id="rId309" Type="http://schemas.openxmlformats.org/officeDocument/2006/relationships/slide" Target="slides/slide87.xml"/><Relationship Id="rId308" Type="http://schemas.openxmlformats.org/officeDocument/2006/relationships/slide" Target="slides/slide86.xml"/><Relationship Id="rId429" Type="http://schemas.openxmlformats.org/officeDocument/2006/relationships/slide" Target="slides/slide207.xml"/><Relationship Id="rId307" Type="http://schemas.openxmlformats.org/officeDocument/2006/relationships/slide" Target="slides/slide85.xml"/><Relationship Id="rId428" Type="http://schemas.openxmlformats.org/officeDocument/2006/relationships/slide" Target="slides/slide206.xml"/><Relationship Id="rId306" Type="http://schemas.openxmlformats.org/officeDocument/2006/relationships/slide" Target="slides/slide84.xml"/><Relationship Id="rId427" Type="http://schemas.openxmlformats.org/officeDocument/2006/relationships/slide" Target="slides/slide205.xml"/><Relationship Id="rId301" Type="http://schemas.openxmlformats.org/officeDocument/2006/relationships/slide" Target="slides/slide79.xml"/><Relationship Id="rId422" Type="http://schemas.openxmlformats.org/officeDocument/2006/relationships/slide" Target="slides/slide200.xml"/><Relationship Id="rId300" Type="http://schemas.openxmlformats.org/officeDocument/2006/relationships/slide" Target="slides/slide78.xml"/><Relationship Id="rId421" Type="http://schemas.openxmlformats.org/officeDocument/2006/relationships/slide" Target="slides/slide199.xml"/><Relationship Id="rId420" Type="http://schemas.openxmlformats.org/officeDocument/2006/relationships/slide" Target="slides/slide198.xml"/><Relationship Id="rId415" Type="http://schemas.openxmlformats.org/officeDocument/2006/relationships/slide" Target="slides/slide193.xml"/><Relationship Id="rId414" Type="http://schemas.openxmlformats.org/officeDocument/2006/relationships/slide" Target="slides/slide192.xml"/><Relationship Id="rId413" Type="http://schemas.openxmlformats.org/officeDocument/2006/relationships/slide" Target="slides/slide191.xml"/><Relationship Id="rId534" Type="http://customschemas.google.com/relationships/presentationmetadata" Target="metadata"/><Relationship Id="rId412" Type="http://schemas.openxmlformats.org/officeDocument/2006/relationships/slide" Target="slides/slide190.xml"/><Relationship Id="rId533" Type="http://schemas.openxmlformats.org/officeDocument/2006/relationships/font" Target="fonts/QuattrocentoSans-boldItalic.fntdata"/><Relationship Id="rId419" Type="http://schemas.openxmlformats.org/officeDocument/2006/relationships/slide" Target="slides/slide197.xml"/><Relationship Id="rId418" Type="http://schemas.openxmlformats.org/officeDocument/2006/relationships/slide" Target="slides/slide196.xml"/><Relationship Id="rId417" Type="http://schemas.openxmlformats.org/officeDocument/2006/relationships/slide" Target="slides/slide195.xml"/><Relationship Id="rId416" Type="http://schemas.openxmlformats.org/officeDocument/2006/relationships/slide" Target="slides/slide194.xml"/><Relationship Id="rId411" Type="http://schemas.openxmlformats.org/officeDocument/2006/relationships/slide" Target="slides/slide189.xml"/><Relationship Id="rId532" Type="http://schemas.openxmlformats.org/officeDocument/2006/relationships/font" Target="fonts/QuattrocentoSans-italic.fntdata"/><Relationship Id="rId410" Type="http://schemas.openxmlformats.org/officeDocument/2006/relationships/slide" Target="slides/slide188.xml"/><Relationship Id="rId531" Type="http://schemas.openxmlformats.org/officeDocument/2006/relationships/font" Target="fonts/QuattrocentoSans-bold.fntdata"/><Relationship Id="rId530" Type="http://schemas.openxmlformats.org/officeDocument/2006/relationships/font" Target="fonts/QuattrocentoSans-regular.fntdata"/><Relationship Id="rId206" Type="http://schemas.openxmlformats.org/officeDocument/2006/relationships/slideMaster" Target="slideMasters/slideMaster203.xml"/><Relationship Id="rId327" Type="http://schemas.openxmlformats.org/officeDocument/2006/relationships/slide" Target="slides/slide105.xml"/><Relationship Id="rId448" Type="http://schemas.openxmlformats.org/officeDocument/2006/relationships/slide" Target="slides/slide226.xml"/><Relationship Id="rId205" Type="http://schemas.openxmlformats.org/officeDocument/2006/relationships/slideMaster" Target="slideMasters/slideMaster202.xml"/><Relationship Id="rId326" Type="http://schemas.openxmlformats.org/officeDocument/2006/relationships/slide" Target="slides/slide104.xml"/><Relationship Id="rId447" Type="http://schemas.openxmlformats.org/officeDocument/2006/relationships/slide" Target="slides/slide225.xml"/><Relationship Id="rId204" Type="http://schemas.openxmlformats.org/officeDocument/2006/relationships/slideMaster" Target="slideMasters/slideMaster201.xml"/><Relationship Id="rId325" Type="http://schemas.openxmlformats.org/officeDocument/2006/relationships/slide" Target="slides/slide103.xml"/><Relationship Id="rId446" Type="http://schemas.openxmlformats.org/officeDocument/2006/relationships/slide" Target="slides/slide224.xml"/><Relationship Id="rId203" Type="http://schemas.openxmlformats.org/officeDocument/2006/relationships/slideMaster" Target="slideMasters/slideMaster200.xml"/><Relationship Id="rId324" Type="http://schemas.openxmlformats.org/officeDocument/2006/relationships/slide" Target="slides/slide102.xml"/><Relationship Id="rId445" Type="http://schemas.openxmlformats.org/officeDocument/2006/relationships/slide" Target="slides/slide223.xml"/><Relationship Id="rId209" Type="http://schemas.openxmlformats.org/officeDocument/2006/relationships/slideMaster" Target="slideMasters/slideMaster206.xml"/><Relationship Id="rId208" Type="http://schemas.openxmlformats.org/officeDocument/2006/relationships/slideMaster" Target="slideMasters/slideMaster205.xml"/><Relationship Id="rId329" Type="http://schemas.openxmlformats.org/officeDocument/2006/relationships/slide" Target="slides/slide107.xml"/><Relationship Id="rId207" Type="http://schemas.openxmlformats.org/officeDocument/2006/relationships/slideMaster" Target="slideMasters/slideMaster204.xml"/><Relationship Id="rId328" Type="http://schemas.openxmlformats.org/officeDocument/2006/relationships/slide" Target="slides/slide106.xml"/><Relationship Id="rId449" Type="http://schemas.openxmlformats.org/officeDocument/2006/relationships/slide" Target="slides/slide227.xml"/><Relationship Id="rId440" Type="http://schemas.openxmlformats.org/officeDocument/2006/relationships/slide" Target="slides/slide218.xml"/><Relationship Id="rId202" Type="http://schemas.openxmlformats.org/officeDocument/2006/relationships/slideMaster" Target="slideMasters/slideMaster199.xml"/><Relationship Id="rId323" Type="http://schemas.openxmlformats.org/officeDocument/2006/relationships/slide" Target="slides/slide101.xml"/><Relationship Id="rId444" Type="http://schemas.openxmlformats.org/officeDocument/2006/relationships/slide" Target="slides/slide222.xml"/><Relationship Id="rId201" Type="http://schemas.openxmlformats.org/officeDocument/2006/relationships/slideMaster" Target="slideMasters/slideMaster198.xml"/><Relationship Id="rId322" Type="http://schemas.openxmlformats.org/officeDocument/2006/relationships/slide" Target="slides/slide100.xml"/><Relationship Id="rId443" Type="http://schemas.openxmlformats.org/officeDocument/2006/relationships/slide" Target="slides/slide221.xml"/><Relationship Id="rId200" Type="http://schemas.openxmlformats.org/officeDocument/2006/relationships/slideMaster" Target="slideMasters/slideMaster197.xml"/><Relationship Id="rId321" Type="http://schemas.openxmlformats.org/officeDocument/2006/relationships/slide" Target="slides/slide99.xml"/><Relationship Id="rId442" Type="http://schemas.openxmlformats.org/officeDocument/2006/relationships/slide" Target="slides/slide220.xml"/><Relationship Id="rId320" Type="http://schemas.openxmlformats.org/officeDocument/2006/relationships/slide" Target="slides/slide98.xml"/><Relationship Id="rId441" Type="http://schemas.openxmlformats.org/officeDocument/2006/relationships/slide" Target="slides/slide219.xml"/><Relationship Id="rId316" Type="http://schemas.openxmlformats.org/officeDocument/2006/relationships/slide" Target="slides/slide94.xml"/><Relationship Id="rId437" Type="http://schemas.openxmlformats.org/officeDocument/2006/relationships/slide" Target="slides/slide215.xml"/><Relationship Id="rId315" Type="http://schemas.openxmlformats.org/officeDocument/2006/relationships/slide" Target="slides/slide93.xml"/><Relationship Id="rId436" Type="http://schemas.openxmlformats.org/officeDocument/2006/relationships/slide" Target="slides/slide214.xml"/><Relationship Id="rId314" Type="http://schemas.openxmlformats.org/officeDocument/2006/relationships/slide" Target="slides/slide92.xml"/><Relationship Id="rId435" Type="http://schemas.openxmlformats.org/officeDocument/2006/relationships/slide" Target="slides/slide213.xml"/><Relationship Id="rId313" Type="http://schemas.openxmlformats.org/officeDocument/2006/relationships/slide" Target="slides/slide91.xml"/><Relationship Id="rId434" Type="http://schemas.openxmlformats.org/officeDocument/2006/relationships/slide" Target="slides/slide212.xml"/><Relationship Id="rId319" Type="http://schemas.openxmlformats.org/officeDocument/2006/relationships/slide" Target="slides/slide97.xml"/><Relationship Id="rId318" Type="http://schemas.openxmlformats.org/officeDocument/2006/relationships/slide" Target="slides/slide96.xml"/><Relationship Id="rId439" Type="http://schemas.openxmlformats.org/officeDocument/2006/relationships/slide" Target="slides/slide217.xml"/><Relationship Id="rId317" Type="http://schemas.openxmlformats.org/officeDocument/2006/relationships/slide" Target="slides/slide95.xml"/><Relationship Id="rId438" Type="http://schemas.openxmlformats.org/officeDocument/2006/relationships/slide" Target="slides/slide216.xml"/><Relationship Id="rId312" Type="http://schemas.openxmlformats.org/officeDocument/2006/relationships/slide" Target="slides/slide90.xml"/><Relationship Id="rId433" Type="http://schemas.openxmlformats.org/officeDocument/2006/relationships/slide" Target="slides/slide211.xml"/><Relationship Id="rId311" Type="http://schemas.openxmlformats.org/officeDocument/2006/relationships/slide" Target="slides/slide89.xml"/><Relationship Id="rId432" Type="http://schemas.openxmlformats.org/officeDocument/2006/relationships/slide" Target="slides/slide210.xml"/><Relationship Id="rId310" Type="http://schemas.openxmlformats.org/officeDocument/2006/relationships/slide" Target="slides/slide88.xml"/><Relationship Id="rId431" Type="http://schemas.openxmlformats.org/officeDocument/2006/relationships/slide" Target="slides/slide209.xml"/><Relationship Id="rId430" Type="http://schemas.openxmlformats.org/officeDocument/2006/relationships/slide" Target="slides/slide20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3" name="Shape 2473"/>
        <p:cNvGrpSpPr/>
        <p:nvPr/>
      </p:nvGrpSpPr>
      <p:grpSpPr>
        <a:xfrm>
          <a:off x="0" y="0"/>
          <a:ext cx="0" cy="0"/>
          <a:chOff x="0" y="0"/>
          <a:chExt cx="0" cy="0"/>
        </a:xfrm>
      </p:grpSpPr>
      <p:sp>
        <p:nvSpPr>
          <p:cNvPr id="2474" name="Google Shape;247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5" name="Google Shape;24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2" name="Shape 2532"/>
        <p:cNvGrpSpPr/>
        <p:nvPr/>
      </p:nvGrpSpPr>
      <p:grpSpPr>
        <a:xfrm>
          <a:off x="0" y="0"/>
          <a:ext cx="0" cy="0"/>
          <a:chOff x="0" y="0"/>
          <a:chExt cx="0" cy="0"/>
        </a:xfrm>
      </p:grpSpPr>
      <p:sp>
        <p:nvSpPr>
          <p:cNvPr id="2533" name="Google Shape;253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4" name="Google Shape;25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7" name="Shape 3217"/>
        <p:cNvGrpSpPr/>
        <p:nvPr/>
      </p:nvGrpSpPr>
      <p:grpSpPr>
        <a:xfrm>
          <a:off x="0" y="0"/>
          <a:ext cx="0" cy="0"/>
          <a:chOff x="0" y="0"/>
          <a:chExt cx="0" cy="0"/>
        </a:xfrm>
      </p:grpSpPr>
      <p:sp>
        <p:nvSpPr>
          <p:cNvPr id="3218" name="Google Shape;3218;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9" name="Google Shape;3219;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3" name="Shape 3223"/>
        <p:cNvGrpSpPr/>
        <p:nvPr/>
      </p:nvGrpSpPr>
      <p:grpSpPr>
        <a:xfrm>
          <a:off x="0" y="0"/>
          <a:ext cx="0" cy="0"/>
          <a:chOff x="0" y="0"/>
          <a:chExt cx="0" cy="0"/>
        </a:xfrm>
      </p:grpSpPr>
      <p:sp>
        <p:nvSpPr>
          <p:cNvPr id="3224" name="Google Shape;3224;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5" name="Google Shape;3225;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9" name="Shape 3229"/>
        <p:cNvGrpSpPr/>
        <p:nvPr/>
      </p:nvGrpSpPr>
      <p:grpSpPr>
        <a:xfrm>
          <a:off x="0" y="0"/>
          <a:ext cx="0" cy="0"/>
          <a:chOff x="0" y="0"/>
          <a:chExt cx="0" cy="0"/>
        </a:xfrm>
      </p:grpSpPr>
      <p:sp>
        <p:nvSpPr>
          <p:cNvPr id="3230" name="Google Shape;3230;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1" name="Google Shape;3231;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0" name="Shape 3240"/>
        <p:cNvGrpSpPr/>
        <p:nvPr/>
      </p:nvGrpSpPr>
      <p:grpSpPr>
        <a:xfrm>
          <a:off x="0" y="0"/>
          <a:ext cx="0" cy="0"/>
          <a:chOff x="0" y="0"/>
          <a:chExt cx="0" cy="0"/>
        </a:xfrm>
      </p:grpSpPr>
      <p:sp>
        <p:nvSpPr>
          <p:cNvPr id="3241" name="Google Shape;3241;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2" name="Google Shape;3242;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6" name="Shape 3246"/>
        <p:cNvGrpSpPr/>
        <p:nvPr/>
      </p:nvGrpSpPr>
      <p:grpSpPr>
        <a:xfrm>
          <a:off x="0" y="0"/>
          <a:ext cx="0" cy="0"/>
          <a:chOff x="0" y="0"/>
          <a:chExt cx="0" cy="0"/>
        </a:xfrm>
      </p:grpSpPr>
      <p:sp>
        <p:nvSpPr>
          <p:cNvPr id="3247" name="Google Shape;3247;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8" name="Google Shape;3248;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1" name="Shape 3251"/>
        <p:cNvGrpSpPr/>
        <p:nvPr/>
      </p:nvGrpSpPr>
      <p:grpSpPr>
        <a:xfrm>
          <a:off x="0" y="0"/>
          <a:ext cx="0" cy="0"/>
          <a:chOff x="0" y="0"/>
          <a:chExt cx="0" cy="0"/>
        </a:xfrm>
      </p:grpSpPr>
      <p:sp>
        <p:nvSpPr>
          <p:cNvPr id="3252" name="Google Shape;3252;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3" name="Google Shape;3253;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6" name="Shape 3256"/>
        <p:cNvGrpSpPr/>
        <p:nvPr/>
      </p:nvGrpSpPr>
      <p:grpSpPr>
        <a:xfrm>
          <a:off x="0" y="0"/>
          <a:ext cx="0" cy="0"/>
          <a:chOff x="0" y="0"/>
          <a:chExt cx="0" cy="0"/>
        </a:xfrm>
      </p:grpSpPr>
      <p:sp>
        <p:nvSpPr>
          <p:cNvPr id="3257" name="Google Shape;3257;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8" name="Google Shape;3258;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1" name="Shape 3261"/>
        <p:cNvGrpSpPr/>
        <p:nvPr/>
      </p:nvGrpSpPr>
      <p:grpSpPr>
        <a:xfrm>
          <a:off x="0" y="0"/>
          <a:ext cx="0" cy="0"/>
          <a:chOff x="0" y="0"/>
          <a:chExt cx="0" cy="0"/>
        </a:xfrm>
      </p:grpSpPr>
      <p:sp>
        <p:nvSpPr>
          <p:cNvPr id="3262" name="Google Shape;3262;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3" name="Google Shape;3263;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7" name="Shape 3267"/>
        <p:cNvGrpSpPr/>
        <p:nvPr/>
      </p:nvGrpSpPr>
      <p:grpSpPr>
        <a:xfrm>
          <a:off x="0" y="0"/>
          <a:ext cx="0" cy="0"/>
          <a:chOff x="0" y="0"/>
          <a:chExt cx="0" cy="0"/>
        </a:xfrm>
      </p:grpSpPr>
      <p:sp>
        <p:nvSpPr>
          <p:cNvPr id="3268" name="Google Shape;3268;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9" name="Google Shape;3269;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3" name="Shape 3273"/>
        <p:cNvGrpSpPr/>
        <p:nvPr/>
      </p:nvGrpSpPr>
      <p:grpSpPr>
        <a:xfrm>
          <a:off x="0" y="0"/>
          <a:ext cx="0" cy="0"/>
          <a:chOff x="0" y="0"/>
          <a:chExt cx="0" cy="0"/>
        </a:xfrm>
      </p:grpSpPr>
      <p:sp>
        <p:nvSpPr>
          <p:cNvPr id="3274" name="Google Shape;3274;p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5" name="Google Shape;3275;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8" name="Shape 2538"/>
        <p:cNvGrpSpPr/>
        <p:nvPr/>
      </p:nvGrpSpPr>
      <p:grpSpPr>
        <a:xfrm>
          <a:off x="0" y="0"/>
          <a:ext cx="0" cy="0"/>
          <a:chOff x="0" y="0"/>
          <a:chExt cx="0" cy="0"/>
        </a:xfrm>
      </p:grpSpPr>
      <p:sp>
        <p:nvSpPr>
          <p:cNvPr id="2539" name="Google Shape;25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0" name="Google Shape;25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9" name="Shape 3279"/>
        <p:cNvGrpSpPr/>
        <p:nvPr/>
      </p:nvGrpSpPr>
      <p:grpSpPr>
        <a:xfrm>
          <a:off x="0" y="0"/>
          <a:ext cx="0" cy="0"/>
          <a:chOff x="0" y="0"/>
          <a:chExt cx="0" cy="0"/>
        </a:xfrm>
      </p:grpSpPr>
      <p:sp>
        <p:nvSpPr>
          <p:cNvPr id="3280" name="Google Shape;3280;p1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1" name="Google Shape;3281;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5" name="Shape 3285"/>
        <p:cNvGrpSpPr/>
        <p:nvPr/>
      </p:nvGrpSpPr>
      <p:grpSpPr>
        <a:xfrm>
          <a:off x="0" y="0"/>
          <a:ext cx="0" cy="0"/>
          <a:chOff x="0" y="0"/>
          <a:chExt cx="0" cy="0"/>
        </a:xfrm>
      </p:grpSpPr>
      <p:sp>
        <p:nvSpPr>
          <p:cNvPr id="3286" name="Google Shape;3286;p1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7" name="Google Shape;3287;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0" name="Shape 3290"/>
        <p:cNvGrpSpPr/>
        <p:nvPr/>
      </p:nvGrpSpPr>
      <p:grpSpPr>
        <a:xfrm>
          <a:off x="0" y="0"/>
          <a:ext cx="0" cy="0"/>
          <a:chOff x="0" y="0"/>
          <a:chExt cx="0" cy="0"/>
        </a:xfrm>
      </p:grpSpPr>
      <p:sp>
        <p:nvSpPr>
          <p:cNvPr id="3291" name="Google Shape;3291;p1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2" name="Google Shape;3292;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6" name="Shape 3296"/>
        <p:cNvGrpSpPr/>
        <p:nvPr/>
      </p:nvGrpSpPr>
      <p:grpSpPr>
        <a:xfrm>
          <a:off x="0" y="0"/>
          <a:ext cx="0" cy="0"/>
          <a:chOff x="0" y="0"/>
          <a:chExt cx="0" cy="0"/>
        </a:xfrm>
      </p:grpSpPr>
      <p:sp>
        <p:nvSpPr>
          <p:cNvPr id="3297" name="Google Shape;3297;p1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8" name="Google Shape;3298;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2" name="Shape 3302"/>
        <p:cNvGrpSpPr/>
        <p:nvPr/>
      </p:nvGrpSpPr>
      <p:grpSpPr>
        <a:xfrm>
          <a:off x="0" y="0"/>
          <a:ext cx="0" cy="0"/>
          <a:chOff x="0" y="0"/>
          <a:chExt cx="0" cy="0"/>
        </a:xfrm>
      </p:grpSpPr>
      <p:sp>
        <p:nvSpPr>
          <p:cNvPr id="3303" name="Google Shape;3303;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4" name="Google Shape;3304;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8" name="Shape 3308"/>
        <p:cNvGrpSpPr/>
        <p:nvPr/>
      </p:nvGrpSpPr>
      <p:grpSpPr>
        <a:xfrm>
          <a:off x="0" y="0"/>
          <a:ext cx="0" cy="0"/>
          <a:chOff x="0" y="0"/>
          <a:chExt cx="0" cy="0"/>
        </a:xfrm>
      </p:grpSpPr>
      <p:sp>
        <p:nvSpPr>
          <p:cNvPr id="3309" name="Google Shape;3309;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0" name="Google Shape;3310;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4" name="Shape 3314"/>
        <p:cNvGrpSpPr/>
        <p:nvPr/>
      </p:nvGrpSpPr>
      <p:grpSpPr>
        <a:xfrm>
          <a:off x="0" y="0"/>
          <a:ext cx="0" cy="0"/>
          <a:chOff x="0" y="0"/>
          <a:chExt cx="0" cy="0"/>
        </a:xfrm>
      </p:grpSpPr>
      <p:sp>
        <p:nvSpPr>
          <p:cNvPr id="3315" name="Google Shape;3315;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6" name="Google Shape;3316;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0" name="Shape 3320"/>
        <p:cNvGrpSpPr/>
        <p:nvPr/>
      </p:nvGrpSpPr>
      <p:grpSpPr>
        <a:xfrm>
          <a:off x="0" y="0"/>
          <a:ext cx="0" cy="0"/>
          <a:chOff x="0" y="0"/>
          <a:chExt cx="0" cy="0"/>
        </a:xfrm>
      </p:grpSpPr>
      <p:sp>
        <p:nvSpPr>
          <p:cNvPr id="3321" name="Google Shape;3321;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2" name="Google Shape;3322;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6" name="Shape 3326"/>
        <p:cNvGrpSpPr/>
        <p:nvPr/>
      </p:nvGrpSpPr>
      <p:grpSpPr>
        <a:xfrm>
          <a:off x="0" y="0"/>
          <a:ext cx="0" cy="0"/>
          <a:chOff x="0" y="0"/>
          <a:chExt cx="0" cy="0"/>
        </a:xfrm>
      </p:grpSpPr>
      <p:sp>
        <p:nvSpPr>
          <p:cNvPr id="3327" name="Google Shape;3327;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8" name="Google Shape;3328;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2" name="Shape 3332"/>
        <p:cNvGrpSpPr/>
        <p:nvPr/>
      </p:nvGrpSpPr>
      <p:grpSpPr>
        <a:xfrm>
          <a:off x="0" y="0"/>
          <a:ext cx="0" cy="0"/>
          <a:chOff x="0" y="0"/>
          <a:chExt cx="0" cy="0"/>
        </a:xfrm>
      </p:grpSpPr>
      <p:sp>
        <p:nvSpPr>
          <p:cNvPr id="3333" name="Google Shape;3333;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4" name="Google Shape;3334;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5" name="Shape 2545"/>
        <p:cNvGrpSpPr/>
        <p:nvPr/>
      </p:nvGrpSpPr>
      <p:grpSpPr>
        <a:xfrm>
          <a:off x="0" y="0"/>
          <a:ext cx="0" cy="0"/>
          <a:chOff x="0" y="0"/>
          <a:chExt cx="0" cy="0"/>
        </a:xfrm>
      </p:grpSpPr>
      <p:sp>
        <p:nvSpPr>
          <p:cNvPr id="2546" name="Google Shape;25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7" name="Google Shape;25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8" name="Shape 3338"/>
        <p:cNvGrpSpPr/>
        <p:nvPr/>
      </p:nvGrpSpPr>
      <p:grpSpPr>
        <a:xfrm>
          <a:off x="0" y="0"/>
          <a:ext cx="0" cy="0"/>
          <a:chOff x="0" y="0"/>
          <a:chExt cx="0" cy="0"/>
        </a:xfrm>
      </p:grpSpPr>
      <p:sp>
        <p:nvSpPr>
          <p:cNvPr id="3339" name="Google Shape;3339;p1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0" name="Google Shape;3340;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4" name="Shape 3344"/>
        <p:cNvGrpSpPr/>
        <p:nvPr/>
      </p:nvGrpSpPr>
      <p:grpSpPr>
        <a:xfrm>
          <a:off x="0" y="0"/>
          <a:ext cx="0" cy="0"/>
          <a:chOff x="0" y="0"/>
          <a:chExt cx="0" cy="0"/>
        </a:xfrm>
      </p:grpSpPr>
      <p:sp>
        <p:nvSpPr>
          <p:cNvPr id="3345" name="Google Shape;3345;p1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6" name="Google Shape;3346;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1" name="Shape 3351"/>
        <p:cNvGrpSpPr/>
        <p:nvPr/>
      </p:nvGrpSpPr>
      <p:grpSpPr>
        <a:xfrm>
          <a:off x="0" y="0"/>
          <a:ext cx="0" cy="0"/>
          <a:chOff x="0" y="0"/>
          <a:chExt cx="0" cy="0"/>
        </a:xfrm>
      </p:grpSpPr>
      <p:sp>
        <p:nvSpPr>
          <p:cNvPr id="3352" name="Google Shape;3352;p1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3" name="Google Shape;3353;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7" name="Shape 3357"/>
        <p:cNvGrpSpPr/>
        <p:nvPr/>
      </p:nvGrpSpPr>
      <p:grpSpPr>
        <a:xfrm>
          <a:off x="0" y="0"/>
          <a:ext cx="0" cy="0"/>
          <a:chOff x="0" y="0"/>
          <a:chExt cx="0" cy="0"/>
        </a:xfrm>
      </p:grpSpPr>
      <p:sp>
        <p:nvSpPr>
          <p:cNvPr id="3358" name="Google Shape;3358;p1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9" name="Google Shape;3359;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3" name="Shape 3363"/>
        <p:cNvGrpSpPr/>
        <p:nvPr/>
      </p:nvGrpSpPr>
      <p:grpSpPr>
        <a:xfrm>
          <a:off x="0" y="0"/>
          <a:ext cx="0" cy="0"/>
          <a:chOff x="0" y="0"/>
          <a:chExt cx="0" cy="0"/>
        </a:xfrm>
      </p:grpSpPr>
      <p:sp>
        <p:nvSpPr>
          <p:cNvPr id="3364" name="Google Shape;3364;p1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5" name="Google Shape;3365;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0" name="Shape 3370"/>
        <p:cNvGrpSpPr/>
        <p:nvPr/>
      </p:nvGrpSpPr>
      <p:grpSpPr>
        <a:xfrm>
          <a:off x="0" y="0"/>
          <a:ext cx="0" cy="0"/>
          <a:chOff x="0" y="0"/>
          <a:chExt cx="0" cy="0"/>
        </a:xfrm>
      </p:grpSpPr>
      <p:sp>
        <p:nvSpPr>
          <p:cNvPr id="3371" name="Google Shape;3371;p1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2" name="Google Shape;3372;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7" name="Shape 3377"/>
        <p:cNvGrpSpPr/>
        <p:nvPr/>
      </p:nvGrpSpPr>
      <p:grpSpPr>
        <a:xfrm>
          <a:off x="0" y="0"/>
          <a:ext cx="0" cy="0"/>
          <a:chOff x="0" y="0"/>
          <a:chExt cx="0" cy="0"/>
        </a:xfrm>
      </p:grpSpPr>
      <p:sp>
        <p:nvSpPr>
          <p:cNvPr id="3378" name="Google Shape;3378;p1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9" name="Google Shape;3379;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3" name="Shape 3383"/>
        <p:cNvGrpSpPr/>
        <p:nvPr/>
      </p:nvGrpSpPr>
      <p:grpSpPr>
        <a:xfrm>
          <a:off x="0" y="0"/>
          <a:ext cx="0" cy="0"/>
          <a:chOff x="0" y="0"/>
          <a:chExt cx="0" cy="0"/>
        </a:xfrm>
      </p:grpSpPr>
      <p:sp>
        <p:nvSpPr>
          <p:cNvPr id="3384" name="Google Shape;3384;p1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5" name="Google Shape;3385;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9" name="Shape 3389"/>
        <p:cNvGrpSpPr/>
        <p:nvPr/>
      </p:nvGrpSpPr>
      <p:grpSpPr>
        <a:xfrm>
          <a:off x="0" y="0"/>
          <a:ext cx="0" cy="0"/>
          <a:chOff x="0" y="0"/>
          <a:chExt cx="0" cy="0"/>
        </a:xfrm>
      </p:grpSpPr>
      <p:sp>
        <p:nvSpPr>
          <p:cNvPr id="3390" name="Google Shape;3390;p1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1" name="Google Shape;3391;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5" name="Shape 3395"/>
        <p:cNvGrpSpPr/>
        <p:nvPr/>
      </p:nvGrpSpPr>
      <p:grpSpPr>
        <a:xfrm>
          <a:off x="0" y="0"/>
          <a:ext cx="0" cy="0"/>
          <a:chOff x="0" y="0"/>
          <a:chExt cx="0" cy="0"/>
        </a:xfrm>
      </p:grpSpPr>
      <p:sp>
        <p:nvSpPr>
          <p:cNvPr id="3396" name="Google Shape;3396;p1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7" name="Google Shape;3397;p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1" name="Shape 2551"/>
        <p:cNvGrpSpPr/>
        <p:nvPr/>
      </p:nvGrpSpPr>
      <p:grpSpPr>
        <a:xfrm>
          <a:off x="0" y="0"/>
          <a:ext cx="0" cy="0"/>
          <a:chOff x="0" y="0"/>
          <a:chExt cx="0" cy="0"/>
        </a:xfrm>
      </p:grpSpPr>
      <p:sp>
        <p:nvSpPr>
          <p:cNvPr id="2552" name="Google Shape;255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3" name="Google Shape;25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2" name="Shape 3402"/>
        <p:cNvGrpSpPr/>
        <p:nvPr/>
      </p:nvGrpSpPr>
      <p:grpSpPr>
        <a:xfrm>
          <a:off x="0" y="0"/>
          <a:ext cx="0" cy="0"/>
          <a:chOff x="0" y="0"/>
          <a:chExt cx="0" cy="0"/>
        </a:xfrm>
      </p:grpSpPr>
      <p:sp>
        <p:nvSpPr>
          <p:cNvPr id="3403" name="Google Shape;3403;p1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4" name="Google Shape;3404;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7" name="Shape 3407"/>
        <p:cNvGrpSpPr/>
        <p:nvPr/>
      </p:nvGrpSpPr>
      <p:grpSpPr>
        <a:xfrm>
          <a:off x="0" y="0"/>
          <a:ext cx="0" cy="0"/>
          <a:chOff x="0" y="0"/>
          <a:chExt cx="0" cy="0"/>
        </a:xfrm>
      </p:grpSpPr>
      <p:sp>
        <p:nvSpPr>
          <p:cNvPr id="3408" name="Google Shape;3408;p1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9" name="Google Shape;3409;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3" name="Shape 3413"/>
        <p:cNvGrpSpPr/>
        <p:nvPr/>
      </p:nvGrpSpPr>
      <p:grpSpPr>
        <a:xfrm>
          <a:off x="0" y="0"/>
          <a:ext cx="0" cy="0"/>
          <a:chOff x="0" y="0"/>
          <a:chExt cx="0" cy="0"/>
        </a:xfrm>
      </p:grpSpPr>
      <p:sp>
        <p:nvSpPr>
          <p:cNvPr id="3414" name="Google Shape;3414;p1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5" name="Google Shape;3415;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9" name="Shape 3419"/>
        <p:cNvGrpSpPr/>
        <p:nvPr/>
      </p:nvGrpSpPr>
      <p:grpSpPr>
        <a:xfrm>
          <a:off x="0" y="0"/>
          <a:ext cx="0" cy="0"/>
          <a:chOff x="0" y="0"/>
          <a:chExt cx="0" cy="0"/>
        </a:xfrm>
      </p:grpSpPr>
      <p:sp>
        <p:nvSpPr>
          <p:cNvPr id="3420" name="Google Shape;3420;p1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1" name="Google Shape;3421;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4" name="Shape 3424"/>
        <p:cNvGrpSpPr/>
        <p:nvPr/>
      </p:nvGrpSpPr>
      <p:grpSpPr>
        <a:xfrm>
          <a:off x="0" y="0"/>
          <a:ext cx="0" cy="0"/>
          <a:chOff x="0" y="0"/>
          <a:chExt cx="0" cy="0"/>
        </a:xfrm>
      </p:grpSpPr>
      <p:sp>
        <p:nvSpPr>
          <p:cNvPr id="3425" name="Google Shape;3425;p1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6" name="Google Shape;3426;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9" name="Shape 3429"/>
        <p:cNvGrpSpPr/>
        <p:nvPr/>
      </p:nvGrpSpPr>
      <p:grpSpPr>
        <a:xfrm>
          <a:off x="0" y="0"/>
          <a:ext cx="0" cy="0"/>
          <a:chOff x="0" y="0"/>
          <a:chExt cx="0" cy="0"/>
        </a:xfrm>
      </p:grpSpPr>
      <p:sp>
        <p:nvSpPr>
          <p:cNvPr id="3430" name="Google Shape;3430;p1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1" name="Google Shape;3431;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3" name="Shape 3443"/>
        <p:cNvGrpSpPr/>
        <p:nvPr/>
      </p:nvGrpSpPr>
      <p:grpSpPr>
        <a:xfrm>
          <a:off x="0" y="0"/>
          <a:ext cx="0" cy="0"/>
          <a:chOff x="0" y="0"/>
          <a:chExt cx="0" cy="0"/>
        </a:xfrm>
      </p:grpSpPr>
      <p:sp>
        <p:nvSpPr>
          <p:cNvPr id="3444" name="Google Shape;3444;p1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5" name="Google Shape;3445;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9" name="Shape 3449"/>
        <p:cNvGrpSpPr/>
        <p:nvPr/>
      </p:nvGrpSpPr>
      <p:grpSpPr>
        <a:xfrm>
          <a:off x="0" y="0"/>
          <a:ext cx="0" cy="0"/>
          <a:chOff x="0" y="0"/>
          <a:chExt cx="0" cy="0"/>
        </a:xfrm>
      </p:grpSpPr>
      <p:sp>
        <p:nvSpPr>
          <p:cNvPr id="3450" name="Google Shape;3450;p1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1" name="Google Shape;3451;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5" name="Shape 3455"/>
        <p:cNvGrpSpPr/>
        <p:nvPr/>
      </p:nvGrpSpPr>
      <p:grpSpPr>
        <a:xfrm>
          <a:off x="0" y="0"/>
          <a:ext cx="0" cy="0"/>
          <a:chOff x="0" y="0"/>
          <a:chExt cx="0" cy="0"/>
        </a:xfrm>
      </p:grpSpPr>
      <p:sp>
        <p:nvSpPr>
          <p:cNvPr id="3456" name="Google Shape;3456;p1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7" name="Google Shape;3457;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1" name="Shape 3461"/>
        <p:cNvGrpSpPr/>
        <p:nvPr/>
      </p:nvGrpSpPr>
      <p:grpSpPr>
        <a:xfrm>
          <a:off x="0" y="0"/>
          <a:ext cx="0" cy="0"/>
          <a:chOff x="0" y="0"/>
          <a:chExt cx="0" cy="0"/>
        </a:xfrm>
      </p:grpSpPr>
      <p:sp>
        <p:nvSpPr>
          <p:cNvPr id="3462" name="Google Shape;3462;p1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3" name="Google Shape;3463;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8" name="Shape 2558"/>
        <p:cNvGrpSpPr/>
        <p:nvPr/>
      </p:nvGrpSpPr>
      <p:grpSpPr>
        <a:xfrm>
          <a:off x="0" y="0"/>
          <a:ext cx="0" cy="0"/>
          <a:chOff x="0" y="0"/>
          <a:chExt cx="0" cy="0"/>
        </a:xfrm>
      </p:grpSpPr>
      <p:sp>
        <p:nvSpPr>
          <p:cNvPr id="2559" name="Google Shape;255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0" name="Google Shape;25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8" name="Shape 3468"/>
        <p:cNvGrpSpPr/>
        <p:nvPr/>
      </p:nvGrpSpPr>
      <p:grpSpPr>
        <a:xfrm>
          <a:off x="0" y="0"/>
          <a:ext cx="0" cy="0"/>
          <a:chOff x="0" y="0"/>
          <a:chExt cx="0" cy="0"/>
        </a:xfrm>
      </p:grpSpPr>
      <p:sp>
        <p:nvSpPr>
          <p:cNvPr id="3469" name="Google Shape;3469;p1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0" name="Google Shape;3470;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4" name="Shape 3474"/>
        <p:cNvGrpSpPr/>
        <p:nvPr/>
      </p:nvGrpSpPr>
      <p:grpSpPr>
        <a:xfrm>
          <a:off x="0" y="0"/>
          <a:ext cx="0" cy="0"/>
          <a:chOff x="0" y="0"/>
          <a:chExt cx="0" cy="0"/>
        </a:xfrm>
      </p:grpSpPr>
      <p:sp>
        <p:nvSpPr>
          <p:cNvPr id="3475" name="Google Shape;3475;p1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6" name="Google Shape;3476;p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0" name="Shape 3480"/>
        <p:cNvGrpSpPr/>
        <p:nvPr/>
      </p:nvGrpSpPr>
      <p:grpSpPr>
        <a:xfrm>
          <a:off x="0" y="0"/>
          <a:ext cx="0" cy="0"/>
          <a:chOff x="0" y="0"/>
          <a:chExt cx="0" cy="0"/>
        </a:xfrm>
      </p:grpSpPr>
      <p:sp>
        <p:nvSpPr>
          <p:cNvPr id="3481" name="Google Shape;3481;p1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2" name="Google Shape;3482;p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5" name="Shape 3485"/>
        <p:cNvGrpSpPr/>
        <p:nvPr/>
      </p:nvGrpSpPr>
      <p:grpSpPr>
        <a:xfrm>
          <a:off x="0" y="0"/>
          <a:ext cx="0" cy="0"/>
          <a:chOff x="0" y="0"/>
          <a:chExt cx="0" cy="0"/>
        </a:xfrm>
      </p:grpSpPr>
      <p:sp>
        <p:nvSpPr>
          <p:cNvPr id="3486" name="Google Shape;3486;p1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7" name="Google Shape;3487;p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0" name="Shape 3490"/>
        <p:cNvGrpSpPr/>
        <p:nvPr/>
      </p:nvGrpSpPr>
      <p:grpSpPr>
        <a:xfrm>
          <a:off x="0" y="0"/>
          <a:ext cx="0" cy="0"/>
          <a:chOff x="0" y="0"/>
          <a:chExt cx="0" cy="0"/>
        </a:xfrm>
      </p:grpSpPr>
      <p:sp>
        <p:nvSpPr>
          <p:cNvPr id="3491" name="Google Shape;3491;p1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2" name="Google Shape;3492;p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5" name="Shape 3495"/>
        <p:cNvGrpSpPr/>
        <p:nvPr/>
      </p:nvGrpSpPr>
      <p:grpSpPr>
        <a:xfrm>
          <a:off x="0" y="0"/>
          <a:ext cx="0" cy="0"/>
          <a:chOff x="0" y="0"/>
          <a:chExt cx="0" cy="0"/>
        </a:xfrm>
      </p:grpSpPr>
      <p:sp>
        <p:nvSpPr>
          <p:cNvPr id="3496" name="Google Shape;3496;p1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7" name="Google Shape;3497;p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0" name="Shape 3500"/>
        <p:cNvGrpSpPr/>
        <p:nvPr/>
      </p:nvGrpSpPr>
      <p:grpSpPr>
        <a:xfrm>
          <a:off x="0" y="0"/>
          <a:ext cx="0" cy="0"/>
          <a:chOff x="0" y="0"/>
          <a:chExt cx="0" cy="0"/>
        </a:xfrm>
      </p:grpSpPr>
      <p:sp>
        <p:nvSpPr>
          <p:cNvPr id="3501" name="Google Shape;3501;p1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2" name="Google Shape;3502;p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7" name="Shape 3507"/>
        <p:cNvGrpSpPr/>
        <p:nvPr/>
      </p:nvGrpSpPr>
      <p:grpSpPr>
        <a:xfrm>
          <a:off x="0" y="0"/>
          <a:ext cx="0" cy="0"/>
          <a:chOff x="0" y="0"/>
          <a:chExt cx="0" cy="0"/>
        </a:xfrm>
      </p:grpSpPr>
      <p:sp>
        <p:nvSpPr>
          <p:cNvPr id="3508" name="Google Shape;3508;p1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9" name="Google Shape;3509;p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3" name="Shape 3513"/>
        <p:cNvGrpSpPr/>
        <p:nvPr/>
      </p:nvGrpSpPr>
      <p:grpSpPr>
        <a:xfrm>
          <a:off x="0" y="0"/>
          <a:ext cx="0" cy="0"/>
          <a:chOff x="0" y="0"/>
          <a:chExt cx="0" cy="0"/>
        </a:xfrm>
      </p:grpSpPr>
      <p:sp>
        <p:nvSpPr>
          <p:cNvPr id="3514" name="Google Shape;3514;p1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5" name="Google Shape;3515;p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9" name="Shape 3519"/>
        <p:cNvGrpSpPr/>
        <p:nvPr/>
      </p:nvGrpSpPr>
      <p:grpSpPr>
        <a:xfrm>
          <a:off x="0" y="0"/>
          <a:ext cx="0" cy="0"/>
          <a:chOff x="0" y="0"/>
          <a:chExt cx="0" cy="0"/>
        </a:xfrm>
      </p:grpSpPr>
      <p:sp>
        <p:nvSpPr>
          <p:cNvPr id="3520" name="Google Shape;3520;p1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1" name="Google Shape;3521;p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5" name="Shape 2565"/>
        <p:cNvGrpSpPr/>
        <p:nvPr/>
      </p:nvGrpSpPr>
      <p:grpSpPr>
        <a:xfrm>
          <a:off x="0" y="0"/>
          <a:ext cx="0" cy="0"/>
          <a:chOff x="0" y="0"/>
          <a:chExt cx="0" cy="0"/>
        </a:xfrm>
      </p:grpSpPr>
      <p:sp>
        <p:nvSpPr>
          <p:cNvPr id="2566" name="Google Shape;256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7" name="Google Shape;25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5" name="Shape 3525"/>
        <p:cNvGrpSpPr/>
        <p:nvPr/>
      </p:nvGrpSpPr>
      <p:grpSpPr>
        <a:xfrm>
          <a:off x="0" y="0"/>
          <a:ext cx="0" cy="0"/>
          <a:chOff x="0" y="0"/>
          <a:chExt cx="0" cy="0"/>
        </a:xfrm>
      </p:grpSpPr>
      <p:sp>
        <p:nvSpPr>
          <p:cNvPr id="3526" name="Google Shape;3526;p1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7" name="Google Shape;3527;p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1" name="Shape 3531"/>
        <p:cNvGrpSpPr/>
        <p:nvPr/>
      </p:nvGrpSpPr>
      <p:grpSpPr>
        <a:xfrm>
          <a:off x="0" y="0"/>
          <a:ext cx="0" cy="0"/>
          <a:chOff x="0" y="0"/>
          <a:chExt cx="0" cy="0"/>
        </a:xfrm>
      </p:grpSpPr>
      <p:sp>
        <p:nvSpPr>
          <p:cNvPr id="3532" name="Google Shape;3532;p1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3" name="Google Shape;3533;p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7" name="Shape 3537"/>
        <p:cNvGrpSpPr/>
        <p:nvPr/>
      </p:nvGrpSpPr>
      <p:grpSpPr>
        <a:xfrm>
          <a:off x="0" y="0"/>
          <a:ext cx="0" cy="0"/>
          <a:chOff x="0" y="0"/>
          <a:chExt cx="0" cy="0"/>
        </a:xfrm>
      </p:grpSpPr>
      <p:sp>
        <p:nvSpPr>
          <p:cNvPr id="3538" name="Google Shape;3538;p1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9" name="Google Shape;3539;p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3" name="Shape 3543"/>
        <p:cNvGrpSpPr/>
        <p:nvPr/>
      </p:nvGrpSpPr>
      <p:grpSpPr>
        <a:xfrm>
          <a:off x="0" y="0"/>
          <a:ext cx="0" cy="0"/>
          <a:chOff x="0" y="0"/>
          <a:chExt cx="0" cy="0"/>
        </a:xfrm>
      </p:grpSpPr>
      <p:sp>
        <p:nvSpPr>
          <p:cNvPr id="3544" name="Google Shape;3544;p1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5" name="Google Shape;3545;p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0" name="Shape 3550"/>
        <p:cNvGrpSpPr/>
        <p:nvPr/>
      </p:nvGrpSpPr>
      <p:grpSpPr>
        <a:xfrm>
          <a:off x="0" y="0"/>
          <a:ext cx="0" cy="0"/>
          <a:chOff x="0" y="0"/>
          <a:chExt cx="0" cy="0"/>
        </a:xfrm>
      </p:grpSpPr>
      <p:sp>
        <p:nvSpPr>
          <p:cNvPr id="3551" name="Google Shape;3551;p1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2" name="Google Shape;3552;p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7" name="Shape 3557"/>
        <p:cNvGrpSpPr/>
        <p:nvPr/>
      </p:nvGrpSpPr>
      <p:grpSpPr>
        <a:xfrm>
          <a:off x="0" y="0"/>
          <a:ext cx="0" cy="0"/>
          <a:chOff x="0" y="0"/>
          <a:chExt cx="0" cy="0"/>
        </a:xfrm>
      </p:grpSpPr>
      <p:sp>
        <p:nvSpPr>
          <p:cNvPr id="3558" name="Google Shape;3558;p1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9" name="Google Shape;3559;p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3" name="Shape 3563"/>
        <p:cNvGrpSpPr/>
        <p:nvPr/>
      </p:nvGrpSpPr>
      <p:grpSpPr>
        <a:xfrm>
          <a:off x="0" y="0"/>
          <a:ext cx="0" cy="0"/>
          <a:chOff x="0" y="0"/>
          <a:chExt cx="0" cy="0"/>
        </a:xfrm>
      </p:grpSpPr>
      <p:sp>
        <p:nvSpPr>
          <p:cNvPr id="3564" name="Google Shape;3564;p1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5" name="Google Shape;3565;p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9" name="Shape 3569"/>
        <p:cNvGrpSpPr/>
        <p:nvPr/>
      </p:nvGrpSpPr>
      <p:grpSpPr>
        <a:xfrm>
          <a:off x="0" y="0"/>
          <a:ext cx="0" cy="0"/>
          <a:chOff x="0" y="0"/>
          <a:chExt cx="0" cy="0"/>
        </a:xfrm>
      </p:grpSpPr>
      <p:sp>
        <p:nvSpPr>
          <p:cNvPr id="3570" name="Google Shape;3570;p1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1" name="Google Shape;3571;p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6" name="Shape 3576"/>
        <p:cNvGrpSpPr/>
        <p:nvPr/>
      </p:nvGrpSpPr>
      <p:grpSpPr>
        <a:xfrm>
          <a:off x="0" y="0"/>
          <a:ext cx="0" cy="0"/>
          <a:chOff x="0" y="0"/>
          <a:chExt cx="0" cy="0"/>
        </a:xfrm>
      </p:grpSpPr>
      <p:sp>
        <p:nvSpPr>
          <p:cNvPr id="3577" name="Google Shape;3577;p1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8" name="Google Shape;3578;p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2" name="Shape 3582"/>
        <p:cNvGrpSpPr/>
        <p:nvPr/>
      </p:nvGrpSpPr>
      <p:grpSpPr>
        <a:xfrm>
          <a:off x="0" y="0"/>
          <a:ext cx="0" cy="0"/>
          <a:chOff x="0" y="0"/>
          <a:chExt cx="0" cy="0"/>
        </a:xfrm>
      </p:grpSpPr>
      <p:sp>
        <p:nvSpPr>
          <p:cNvPr id="3583" name="Google Shape;3583;p1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4" name="Google Shape;3584;p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3" name="Shape 2573"/>
        <p:cNvGrpSpPr/>
        <p:nvPr/>
      </p:nvGrpSpPr>
      <p:grpSpPr>
        <a:xfrm>
          <a:off x="0" y="0"/>
          <a:ext cx="0" cy="0"/>
          <a:chOff x="0" y="0"/>
          <a:chExt cx="0" cy="0"/>
        </a:xfrm>
      </p:grpSpPr>
      <p:sp>
        <p:nvSpPr>
          <p:cNvPr id="2574" name="Google Shape;257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5" name="Google Shape;25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8" name="Shape 3588"/>
        <p:cNvGrpSpPr/>
        <p:nvPr/>
      </p:nvGrpSpPr>
      <p:grpSpPr>
        <a:xfrm>
          <a:off x="0" y="0"/>
          <a:ext cx="0" cy="0"/>
          <a:chOff x="0" y="0"/>
          <a:chExt cx="0" cy="0"/>
        </a:xfrm>
      </p:grpSpPr>
      <p:sp>
        <p:nvSpPr>
          <p:cNvPr id="3589" name="Google Shape;3589;p1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0" name="Google Shape;3590;p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4" name="Shape 3594"/>
        <p:cNvGrpSpPr/>
        <p:nvPr/>
      </p:nvGrpSpPr>
      <p:grpSpPr>
        <a:xfrm>
          <a:off x="0" y="0"/>
          <a:ext cx="0" cy="0"/>
          <a:chOff x="0" y="0"/>
          <a:chExt cx="0" cy="0"/>
        </a:xfrm>
      </p:grpSpPr>
      <p:sp>
        <p:nvSpPr>
          <p:cNvPr id="3595" name="Google Shape;3595;p1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6" name="Google Shape;3596;p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2" name="Shape 3602"/>
        <p:cNvGrpSpPr/>
        <p:nvPr/>
      </p:nvGrpSpPr>
      <p:grpSpPr>
        <a:xfrm>
          <a:off x="0" y="0"/>
          <a:ext cx="0" cy="0"/>
          <a:chOff x="0" y="0"/>
          <a:chExt cx="0" cy="0"/>
        </a:xfrm>
      </p:grpSpPr>
      <p:sp>
        <p:nvSpPr>
          <p:cNvPr id="3603" name="Google Shape;3603;p1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4" name="Google Shape;3604;p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0" name="Shape 3610"/>
        <p:cNvGrpSpPr/>
        <p:nvPr/>
      </p:nvGrpSpPr>
      <p:grpSpPr>
        <a:xfrm>
          <a:off x="0" y="0"/>
          <a:ext cx="0" cy="0"/>
          <a:chOff x="0" y="0"/>
          <a:chExt cx="0" cy="0"/>
        </a:xfrm>
      </p:grpSpPr>
      <p:sp>
        <p:nvSpPr>
          <p:cNvPr id="3611" name="Google Shape;3611;p1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2" name="Google Shape;3612;p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6" name="Shape 3616"/>
        <p:cNvGrpSpPr/>
        <p:nvPr/>
      </p:nvGrpSpPr>
      <p:grpSpPr>
        <a:xfrm>
          <a:off x="0" y="0"/>
          <a:ext cx="0" cy="0"/>
          <a:chOff x="0" y="0"/>
          <a:chExt cx="0" cy="0"/>
        </a:xfrm>
      </p:grpSpPr>
      <p:sp>
        <p:nvSpPr>
          <p:cNvPr id="3617" name="Google Shape;3617;p1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8" name="Google Shape;3618;p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2" name="Shape 3622"/>
        <p:cNvGrpSpPr/>
        <p:nvPr/>
      </p:nvGrpSpPr>
      <p:grpSpPr>
        <a:xfrm>
          <a:off x="0" y="0"/>
          <a:ext cx="0" cy="0"/>
          <a:chOff x="0" y="0"/>
          <a:chExt cx="0" cy="0"/>
        </a:xfrm>
      </p:grpSpPr>
      <p:sp>
        <p:nvSpPr>
          <p:cNvPr id="3623" name="Google Shape;3623;p1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4" name="Google Shape;3624;p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8" name="Shape 3628"/>
        <p:cNvGrpSpPr/>
        <p:nvPr/>
      </p:nvGrpSpPr>
      <p:grpSpPr>
        <a:xfrm>
          <a:off x="0" y="0"/>
          <a:ext cx="0" cy="0"/>
          <a:chOff x="0" y="0"/>
          <a:chExt cx="0" cy="0"/>
        </a:xfrm>
      </p:grpSpPr>
      <p:sp>
        <p:nvSpPr>
          <p:cNvPr id="3629" name="Google Shape;3629;p1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0" name="Google Shape;3630;p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4" name="Shape 3634"/>
        <p:cNvGrpSpPr/>
        <p:nvPr/>
      </p:nvGrpSpPr>
      <p:grpSpPr>
        <a:xfrm>
          <a:off x="0" y="0"/>
          <a:ext cx="0" cy="0"/>
          <a:chOff x="0" y="0"/>
          <a:chExt cx="0" cy="0"/>
        </a:xfrm>
      </p:grpSpPr>
      <p:sp>
        <p:nvSpPr>
          <p:cNvPr id="3635" name="Google Shape;3635;p1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6" name="Google Shape;3636;p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1" name="Shape 3641"/>
        <p:cNvGrpSpPr/>
        <p:nvPr/>
      </p:nvGrpSpPr>
      <p:grpSpPr>
        <a:xfrm>
          <a:off x="0" y="0"/>
          <a:ext cx="0" cy="0"/>
          <a:chOff x="0" y="0"/>
          <a:chExt cx="0" cy="0"/>
        </a:xfrm>
      </p:grpSpPr>
      <p:sp>
        <p:nvSpPr>
          <p:cNvPr id="3642" name="Google Shape;3642;p1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3" name="Google Shape;3643;p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7" name="Shape 3647"/>
        <p:cNvGrpSpPr/>
        <p:nvPr/>
      </p:nvGrpSpPr>
      <p:grpSpPr>
        <a:xfrm>
          <a:off x="0" y="0"/>
          <a:ext cx="0" cy="0"/>
          <a:chOff x="0" y="0"/>
          <a:chExt cx="0" cy="0"/>
        </a:xfrm>
      </p:grpSpPr>
      <p:sp>
        <p:nvSpPr>
          <p:cNvPr id="3648" name="Google Shape;3648;p1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9" name="Google Shape;3649;p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2" name="Shape 2582"/>
        <p:cNvGrpSpPr/>
        <p:nvPr/>
      </p:nvGrpSpPr>
      <p:grpSpPr>
        <a:xfrm>
          <a:off x="0" y="0"/>
          <a:ext cx="0" cy="0"/>
          <a:chOff x="0" y="0"/>
          <a:chExt cx="0" cy="0"/>
        </a:xfrm>
      </p:grpSpPr>
      <p:sp>
        <p:nvSpPr>
          <p:cNvPr id="2583" name="Google Shape;258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4" name="Google Shape;25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3" name="Shape 3653"/>
        <p:cNvGrpSpPr/>
        <p:nvPr/>
      </p:nvGrpSpPr>
      <p:grpSpPr>
        <a:xfrm>
          <a:off x="0" y="0"/>
          <a:ext cx="0" cy="0"/>
          <a:chOff x="0" y="0"/>
          <a:chExt cx="0" cy="0"/>
        </a:xfrm>
      </p:grpSpPr>
      <p:sp>
        <p:nvSpPr>
          <p:cNvPr id="3654" name="Google Shape;3654;p1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5" name="Google Shape;3655;p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9" name="Shape 3659"/>
        <p:cNvGrpSpPr/>
        <p:nvPr/>
      </p:nvGrpSpPr>
      <p:grpSpPr>
        <a:xfrm>
          <a:off x="0" y="0"/>
          <a:ext cx="0" cy="0"/>
          <a:chOff x="0" y="0"/>
          <a:chExt cx="0" cy="0"/>
        </a:xfrm>
      </p:grpSpPr>
      <p:sp>
        <p:nvSpPr>
          <p:cNvPr id="3660" name="Google Shape;3660;p1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1" name="Google Shape;3661;p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5" name="Shape 3665"/>
        <p:cNvGrpSpPr/>
        <p:nvPr/>
      </p:nvGrpSpPr>
      <p:grpSpPr>
        <a:xfrm>
          <a:off x="0" y="0"/>
          <a:ext cx="0" cy="0"/>
          <a:chOff x="0" y="0"/>
          <a:chExt cx="0" cy="0"/>
        </a:xfrm>
      </p:grpSpPr>
      <p:sp>
        <p:nvSpPr>
          <p:cNvPr id="3666" name="Google Shape;3666;p1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7" name="Google Shape;3667;p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1" name="Shape 3671"/>
        <p:cNvGrpSpPr/>
        <p:nvPr/>
      </p:nvGrpSpPr>
      <p:grpSpPr>
        <a:xfrm>
          <a:off x="0" y="0"/>
          <a:ext cx="0" cy="0"/>
          <a:chOff x="0" y="0"/>
          <a:chExt cx="0" cy="0"/>
        </a:xfrm>
      </p:grpSpPr>
      <p:sp>
        <p:nvSpPr>
          <p:cNvPr id="3672" name="Google Shape;3672;p1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3" name="Google Shape;3673;p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7" name="Shape 3677"/>
        <p:cNvGrpSpPr/>
        <p:nvPr/>
      </p:nvGrpSpPr>
      <p:grpSpPr>
        <a:xfrm>
          <a:off x="0" y="0"/>
          <a:ext cx="0" cy="0"/>
          <a:chOff x="0" y="0"/>
          <a:chExt cx="0" cy="0"/>
        </a:xfrm>
      </p:grpSpPr>
      <p:sp>
        <p:nvSpPr>
          <p:cNvPr id="3678" name="Google Shape;3678;p1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9" name="Google Shape;3679;p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3" name="Shape 3683"/>
        <p:cNvGrpSpPr/>
        <p:nvPr/>
      </p:nvGrpSpPr>
      <p:grpSpPr>
        <a:xfrm>
          <a:off x="0" y="0"/>
          <a:ext cx="0" cy="0"/>
          <a:chOff x="0" y="0"/>
          <a:chExt cx="0" cy="0"/>
        </a:xfrm>
      </p:grpSpPr>
      <p:sp>
        <p:nvSpPr>
          <p:cNvPr id="3684" name="Google Shape;3684;p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85" name="Google Shape;3685;p1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6" name="Google Shape;3686;p1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0" name="Shape 3690"/>
        <p:cNvGrpSpPr/>
        <p:nvPr/>
      </p:nvGrpSpPr>
      <p:grpSpPr>
        <a:xfrm>
          <a:off x="0" y="0"/>
          <a:ext cx="0" cy="0"/>
          <a:chOff x="0" y="0"/>
          <a:chExt cx="0" cy="0"/>
        </a:xfrm>
      </p:grpSpPr>
      <p:sp>
        <p:nvSpPr>
          <p:cNvPr id="3691" name="Google Shape;3691;p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92" name="Google Shape;3692;p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6" name="Shape 3696"/>
        <p:cNvGrpSpPr/>
        <p:nvPr/>
      </p:nvGrpSpPr>
      <p:grpSpPr>
        <a:xfrm>
          <a:off x="0" y="0"/>
          <a:ext cx="0" cy="0"/>
          <a:chOff x="0" y="0"/>
          <a:chExt cx="0" cy="0"/>
        </a:xfrm>
      </p:grpSpPr>
      <p:sp>
        <p:nvSpPr>
          <p:cNvPr id="3697" name="Google Shape;3697;p1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98" name="Google Shape;3698;p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3" name="Shape 3703"/>
        <p:cNvGrpSpPr/>
        <p:nvPr/>
      </p:nvGrpSpPr>
      <p:grpSpPr>
        <a:xfrm>
          <a:off x="0" y="0"/>
          <a:ext cx="0" cy="0"/>
          <a:chOff x="0" y="0"/>
          <a:chExt cx="0" cy="0"/>
        </a:xfrm>
      </p:grpSpPr>
      <p:sp>
        <p:nvSpPr>
          <p:cNvPr id="3704" name="Google Shape;3704;p1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05" name="Google Shape;3705;p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2" name="Shape 3712"/>
        <p:cNvGrpSpPr/>
        <p:nvPr/>
      </p:nvGrpSpPr>
      <p:grpSpPr>
        <a:xfrm>
          <a:off x="0" y="0"/>
          <a:ext cx="0" cy="0"/>
          <a:chOff x="0" y="0"/>
          <a:chExt cx="0" cy="0"/>
        </a:xfrm>
      </p:grpSpPr>
      <p:sp>
        <p:nvSpPr>
          <p:cNvPr id="3713" name="Google Shape;3713;p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14" name="Google Shape;3714;p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0" name="Shape 2590"/>
        <p:cNvGrpSpPr/>
        <p:nvPr/>
      </p:nvGrpSpPr>
      <p:grpSpPr>
        <a:xfrm>
          <a:off x="0" y="0"/>
          <a:ext cx="0" cy="0"/>
          <a:chOff x="0" y="0"/>
          <a:chExt cx="0" cy="0"/>
        </a:xfrm>
      </p:grpSpPr>
      <p:sp>
        <p:nvSpPr>
          <p:cNvPr id="2591" name="Google Shape;259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2" name="Google Shape;25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8" name="Shape 3718"/>
        <p:cNvGrpSpPr/>
        <p:nvPr/>
      </p:nvGrpSpPr>
      <p:grpSpPr>
        <a:xfrm>
          <a:off x="0" y="0"/>
          <a:ext cx="0" cy="0"/>
          <a:chOff x="0" y="0"/>
          <a:chExt cx="0" cy="0"/>
        </a:xfrm>
      </p:grpSpPr>
      <p:sp>
        <p:nvSpPr>
          <p:cNvPr id="3719" name="Google Shape;3719;p1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20" name="Google Shape;3720;p1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5" name="Shape 3725"/>
        <p:cNvGrpSpPr/>
        <p:nvPr/>
      </p:nvGrpSpPr>
      <p:grpSpPr>
        <a:xfrm>
          <a:off x="0" y="0"/>
          <a:ext cx="0" cy="0"/>
          <a:chOff x="0" y="0"/>
          <a:chExt cx="0" cy="0"/>
        </a:xfrm>
      </p:grpSpPr>
      <p:sp>
        <p:nvSpPr>
          <p:cNvPr id="3726" name="Google Shape;3726;p1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27" name="Google Shape;3727;p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1" name="Shape 3731"/>
        <p:cNvGrpSpPr/>
        <p:nvPr/>
      </p:nvGrpSpPr>
      <p:grpSpPr>
        <a:xfrm>
          <a:off x="0" y="0"/>
          <a:ext cx="0" cy="0"/>
          <a:chOff x="0" y="0"/>
          <a:chExt cx="0" cy="0"/>
        </a:xfrm>
      </p:grpSpPr>
      <p:sp>
        <p:nvSpPr>
          <p:cNvPr id="3732" name="Google Shape;3732;p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33" name="Google Shape;3733;p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6" name="Shape 3736"/>
        <p:cNvGrpSpPr/>
        <p:nvPr/>
      </p:nvGrpSpPr>
      <p:grpSpPr>
        <a:xfrm>
          <a:off x="0" y="0"/>
          <a:ext cx="0" cy="0"/>
          <a:chOff x="0" y="0"/>
          <a:chExt cx="0" cy="0"/>
        </a:xfrm>
      </p:grpSpPr>
      <p:sp>
        <p:nvSpPr>
          <p:cNvPr id="3737" name="Google Shape;3737;p1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38" name="Google Shape;3738;p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3" name="Shape 3743"/>
        <p:cNvGrpSpPr/>
        <p:nvPr/>
      </p:nvGrpSpPr>
      <p:grpSpPr>
        <a:xfrm>
          <a:off x="0" y="0"/>
          <a:ext cx="0" cy="0"/>
          <a:chOff x="0" y="0"/>
          <a:chExt cx="0" cy="0"/>
        </a:xfrm>
      </p:grpSpPr>
      <p:sp>
        <p:nvSpPr>
          <p:cNvPr id="3744" name="Google Shape;3744;p1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45" name="Google Shape;3745;p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8" name="Shape 3748"/>
        <p:cNvGrpSpPr/>
        <p:nvPr/>
      </p:nvGrpSpPr>
      <p:grpSpPr>
        <a:xfrm>
          <a:off x="0" y="0"/>
          <a:ext cx="0" cy="0"/>
          <a:chOff x="0" y="0"/>
          <a:chExt cx="0" cy="0"/>
        </a:xfrm>
      </p:grpSpPr>
      <p:sp>
        <p:nvSpPr>
          <p:cNvPr id="3749" name="Google Shape;3749;p1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50" name="Google Shape;3750;p1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4" name="Shape 3754"/>
        <p:cNvGrpSpPr/>
        <p:nvPr/>
      </p:nvGrpSpPr>
      <p:grpSpPr>
        <a:xfrm>
          <a:off x="0" y="0"/>
          <a:ext cx="0" cy="0"/>
          <a:chOff x="0" y="0"/>
          <a:chExt cx="0" cy="0"/>
        </a:xfrm>
      </p:grpSpPr>
      <p:sp>
        <p:nvSpPr>
          <p:cNvPr id="3755" name="Google Shape;3755;p1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56" name="Google Shape;3756;p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0" name="Shape 3760"/>
        <p:cNvGrpSpPr/>
        <p:nvPr/>
      </p:nvGrpSpPr>
      <p:grpSpPr>
        <a:xfrm>
          <a:off x="0" y="0"/>
          <a:ext cx="0" cy="0"/>
          <a:chOff x="0" y="0"/>
          <a:chExt cx="0" cy="0"/>
        </a:xfrm>
      </p:grpSpPr>
      <p:sp>
        <p:nvSpPr>
          <p:cNvPr id="3761" name="Google Shape;3761;p1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62" name="Google Shape;3762;p1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7" name="Shape 3767"/>
        <p:cNvGrpSpPr/>
        <p:nvPr/>
      </p:nvGrpSpPr>
      <p:grpSpPr>
        <a:xfrm>
          <a:off x="0" y="0"/>
          <a:ext cx="0" cy="0"/>
          <a:chOff x="0" y="0"/>
          <a:chExt cx="0" cy="0"/>
        </a:xfrm>
      </p:grpSpPr>
      <p:sp>
        <p:nvSpPr>
          <p:cNvPr id="3768" name="Google Shape;3768;p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69" name="Google Shape;3769;p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2" name="Shape 3772"/>
        <p:cNvGrpSpPr/>
        <p:nvPr/>
      </p:nvGrpSpPr>
      <p:grpSpPr>
        <a:xfrm>
          <a:off x="0" y="0"/>
          <a:ext cx="0" cy="0"/>
          <a:chOff x="0" y="0"/>
          <a:chExt cx="0" cy="0"/>
        </a:xfrm>
      </p:grpSpPr>
      <p:sp>
        <p:nvSpPr>
          <p:cNvPr id="3773" name="Google Shape;3773;p1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74" name="Google Shape;3774;p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7" name="Shape 2597"/>
        <p:cNvGrpSpPr/>
        <p:nvPr/>
      </p:nvGrpSpPr>
      <p:grpSpPr>
        <a:xfrm>
          <a:off x="0" y="0"/>
          <a:ext cx="0" cy="0"/>
          <a:chOff x="0" y="0"/>
          <a:chExt cx="0" cy="0"/>
        </a:xfrm>
      </p:grpSpPr>
      <p:sp>
        <p:nvSpPr>
          <p:cNvPr id="2598" name="Google Shape;259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9" name="Google Shape;25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9" name="Shape 3779"/>
        <p:cNvGrpSpPr/>
        <p:nvPr/>
      </p:nvGrpSpPr>
      <p:grpSpPr>
        <a:xfrm>
          <a:off x="0" y="0"/>
          <a:ext cx="0" cy="0"/>
          <a:chOff x="0" y="0"/>
          <a:chExt cx="0" cy="0"/>
        </a:xfrm>
      </p:grpSpPr>
      <p:sp>
        <p:nvSpPr>
          <p:cNvPr id="3780" name="Google Shape;3780;p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81" name="Google Shape;3781;p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4" name="Shape 3784"/>
        <p:cNvGrpSpPr/>
        <p:nvPr/>
      </p:nvGrpSpPr>
      <p:grpSpPr>
        <a:xfrm>
          <a:off x="0" y="0"/>
          <a:ext cx="0" cy="0"/>
          <a:chOff x="0" y="0"/>
          <a:chExt cx="0" cy="0"/>
        </a:xfrm>
      </p:grpSpPr>
      <p:sp>
        <p:nvSpPr>
          <p:cNvPr id="3785" name="Google Shape;3785;p1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86" name="Google Shape;3786;p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3" name="Shape 3793"/>
        <p:cNvGrpSpPr/>
        <p:nvPr/>
      </p:nvGrpSpPr>
      <p:grpSpPr>
        <a:xfrm>
          <a:off x="0" y="0"/>
          <a:ext cx="0" cy="0"/>
          <a:chOff x="0" y="0"/>
          <a:chExt cx="0" cy="0"/>
        </a:xfrm>
      </p:grpSpPr>
      <p:sp>
        <p:nvSpPr>
          <p:cNvPr id="3794" name="Google Shape;3794;p1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95" name="Google Shape;3795;p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0" name="Shape 3800"/>
        <p:cNvGrpSpPr/>
        <p:nvPr/>
      </p:nvGrpSpPr>
      <p:grpSpPr>
        <a:xfrm>
          <a:off x="0" y="0"/>
          <a:ext cx="0" cy="0"/>
          <a:chOff x="0" y="0"/>
          <a:chExt cx="0" cy="0"/>
        </a:xfrm>
      </p:grpSpPr>
      <p:sp>
        <p:nvSpPr>
          <p:cNvPr id="3801" name="Google Shape;3801;p1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02" name="Google Shape;3802;p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6" name="Shape 3806"/>
        <p:cNvGrpSpPr/>
        <p:nvPr/>
      </p:nvGrpSpPr>
      <p:grpSpPr>
        <a:xfrm>
          <a:off x="0" y="0"/>
          <a:ext cx="0" cy="0"/>
          <a:chOff x="0" y="0"/>
          <a:chExt cx="0" cy="0"/>
        </a:xfrm>
      </p:grpSpPr>
      <p:sp>
        <p:nvSpPr>
          <p:cNvPr id="3807" name="Google Shape;3807;p1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08" name="Google Shape;3808;p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1" name="Shape 3811"/>
        <p:cNvGrpSpPr/>
        <p:nvPr/>
      </p:nvGrpSpPr>
      <p:grpSpPr>
        <a:xfrm>
          <a:off x="0" y="0"/>
          <a:ext cx="0" cy="0"/>
          <a:chOff x="0" y="0"/>
          <a:chExt cx="0" cy="0"/>
        </a:xfrm>
      </p:grpSpPr>
      <p:sp>
        <p:nvSpPr>
          <p:cNvPr id="3812" name="Google Shape;3812;p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13" name="Google Shape;3813;p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8" name="Shape 3818"/>
        <p:cNvGrpSpPr/>
        <p:nvPr/>
      </p:nvGrpSpPr>
      <p:grpSpPr>
        <a:xfrm>
          <a:off x="0" y="0"/>
          <a:ext cx="0" cy="0"/>
          <a:chOff x="0" y="0"/>
          <a:chExt cx="0" cy="0"/>
        </a:xfrm>
      </p:grpSpPr>
      <p:sp>
        <p:nvSpPr>
          <p:cNvPr id="3819" name="Google Shape;3819;p1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20" name="Google Shape;3820;p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3" name="Shape 3823"/>
        <p:cNvGrpSpPr/>
        <p:nvPr/>
      </p:nvGrpSpPr>
      <p:grpSpPr>
        <a:xfrm>
          <a:off x="0" y="0"/>
          <a:ext cx="0" cy="0"/>
          <a:chOff x="0" y="0"/>
          <a:chExt cx="0" cy="0"/>
        </a:xfrm>
      </p:grpSpPr>
      <p:sp>
        <p:nvSpPr>
          <p:cNvPr id="3824" name="Google Shape;3824;p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25" name="Google Shape;3825;p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9" name="Shape 3829"/>
        <p:cNvGrpSpPr/>
        <p:nvPr/>
      </p:nvGrpSpPr>
      <p:grpSpPr>
        <a:xfrm>
          <a:off x="0" y="0"/>
          <a:ext cx="0" cy="0"/>
          <a:chOff x="0" y="0"/>
          <a:chExt cx="0" cy="0"/>
        </a:xfrm>
      </p:grpSpPr>
      <p:sp>
        <p:nvSpPr>
          <p:cNvPr id="3830" name="Google Shape;3830;p2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31" name="Google Shape;3831;p2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5" name="Shape 3835"/>
        <p:cNvGrpSpPr/>
        <p:nvPr/>
      </p:nvGrpSpPr>
      <p:grpSpPr>
        <a:xfrm>
          <a:off x="0" y="0"/>
          <a:ext cx="0" cy="0"/>
          <a:chOff x="0" y="0"/>
          <a:chExt cx="0" cy="0"/>
        </a:xfrm>
      </p:grpSpPr>
      <p:sp>
        <p:nvSpPr>
          <p:cNvPr id="3836" name="Google Shape;3836;p2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37" name="Google Shape;3837;p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1" name="Shape 2481"/>
        <p:cNvGrpSpPr/>
        <p:nvPr/>
      </p:nvGrpSpPr>
      <p:grpSpPr>
        <a:xfrm>
          <a:off x="0" y="0"/>
          <a:ext cx="0" cy="0"/>
          <a:chOff x="0" y="0"/>
          <a:chExt cx="0" cy="0"/>
        </a:xfrm>
      </p:grpSpPr>
      <p:sp>
        <p:nvSpPr>
          <p:cNvPr id="2482" name="Google Shape;248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3" name="Google Shape;24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4" name="Shape 2604"/>
        <p:cNvGrpSpPr/>
        <p:nvPr/>
      </p:nvGrpSpPr>
      <p:grpSpPr>
        <a:xfrm>
          <a:off x="0" y="0"/>
          <a:ext cx="0" cy="0"/>
          <a:chOff x="0" y="0"/>
          <a:chExt cx="0" cy="0"/>
        </a:xfrm>
      </p:grpSpPr>
      <p:sp>
        <p:nvSpPr>
          <p:cNvPr id="2605" name="Google Shape;260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6" name="Google Shape;260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1" name="Shape 3841"/>
        <p:cNvGrpSpPr/>
        <p:nvPr/>
      </p:nvGrpSpPr>
      <p:grpSpPr>
        <a:xfrm>
          <a:off x="0" y="0"/>
          <a:ext cx="0" cy="0"/>
          <a:chOff x="0" y="0"/>
          <a:chExt cx="0" cy="0"/>
        </a:xfrm>
      </p:grpSpPr>
      <p:sp>
        <p:nvSpPr>
          <p:cNvPr id="3842" name="Google Shape;3842;p2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43" name="Google Shape;3843;p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6" name="Shape 3846"/>
        <p:cNvGrpSpPr/>
        <p:nvPr/>
      </p:nvGrpSpPr>
      <p:grpSpPr>
        <a:xfrm>
          <a:off x="0" y="0"/>
          <a:ext cx="0" cy="0"/>
          <a:chOff x="0" y="0"/>
          <a:chExt cx="0" cy="0"/>
        </a:xfrm>
      </p:grpSpPr>
      <p:sp>
        <p:nvSpPr>
          <p:cNvPr id="3847" name="Google Shape;3847;p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48" name="Google Shape;3848;p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2" name="Shape 3852"/>
        <p:cNvGrpSpPr/>
        <p:nvPr/>
      </p:nvGrpSpPr>
      <p:grpSpPr>
        <a:xfrm>
          <a:off x="0" y="0"/>
          <a:ext cx="0" cy="0"/>
          <a:chOff x="0" y="0"/>
          <a:chExt cx="0" cy="0"/>
        </a:xfrm>
      </p:grpSpPr>
      <p:sp>
        <p:nvSpPr>
          <p:cNvPr id="3853" name="Google Shape;3853;p2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54" name="Google Shape;3854;p2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9" name="Shape 3859"/>
        <p:cNvGrpSpPr/>
        <p:nvPr/>
      </p:nvGrpSpPr>
      <p:grpSpPr>
        <a:xfrm>
          <a:off x="0" y="0"/>
          <a:ext cx="0" cy="0"/>
          <a:chOff x="0" y="0"/>
          <a:chExt cx="0" cy="0"/>
        </a:xfrm>
      </p:grpSpPr>
      <p:sp>
        <p:nvSpPr>
          <p:cNvPr id="3860" name="Google Shape;3860;p2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61" name="Google Shape;3861;p2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4" name="Shape 3864"/>
        <p:cNvGrpSpPr/>
        <p:nvPr/>
      </p:nvGrpSpPr>
      <p:grpSpPr>
        <a:xfrm>
          <a:off x="0" y="0"/>
          <a:ext cx="0" cy="0"/>
          <a:chOff x="0" y="0"/>
          <a:chExt cx="0" cy="0"/>
        </a:xfrm>
      </p:grpSpPr>
      <p:sp>
        <p:nvSpPr>
          <p:cNvPr id="3865" name="Google Shape;3865;p2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66" name="Google Shape;3866;p2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0" name="Shape 3870"/>
        <p:cNvGrpSpPr/>
        <p:nvPr/>
      </p:nvGrpSpPr>
      <p:grpSpPr>
        <a:xfrm>
          <a:off x="0" y="0"/>
          <a:ext cx="0" cy="0"/>
          <a:chOff x="0" y="0"/>
          <a:chExt cx="0" cy="0"/>
        </a:xfrm>
      </p:grpSpPr>
      <p:sp>
        <p:nvSpPr>
          <p:cNvPr id="3871" name="Google Shape;3871;p2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72" name="Google Shape;3872;p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7" name="Shape 3877"/>
        <p:cNvGrpSpPr/>
        <p:nvPr/>
      </p:nvGrpSpPr>
      <p:grpSpPr>
        <a:xfrm>
          <a:off x="0" y="0"/>
          <a:ext cx="0" cy="0"/>
          <a:chOff x="0" y="0"/>
          <a:chExt cx="0" cy="0"/>
        </a:xfrm>
      </p:grpSpPr>
      <p:sp>
        <p:nvSpPr>
          <p:cNvPr id="3878" name="Google Shape;3878;p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79" name="Google Shape;3879;p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2" name="Shape 3882"/>
        <p:cNvGrpSpPr/>
        <p:nvPr/>
      </p:nvGrpSpPr>
      <p:grpSpPr>
        <a:xfrm>
          <a:off x="0" y="0"/>
          <a:ext cx="0" cy="0"/>
          <a:chOff x="0" y="0"/>
          <a:chExt cx="0" cy="0"/>
        </a:xfrm>
      </p:grpSpPr>
      <p:sp>
        <p:nvSpPr>
          <p:cNvPr id="3883" name="Google Shape;3883;p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84" name="Google Shape;3884;p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9" name="Shape 3889"/>
        <p:cNvGrpSpPr/>
        <p:nvPr/>
      </p:nvGrpSpPr>
      <p:grpSpPr>
        <a:xfrm>
          <a:off x="0" y="0"/>
          <a:ext cx="0" cy="0"/>
          <a:chOff x="0" y="0"/>
          <a:chExt cx="0" cy="0"/>
        </a:xfrm>
      </p:grpSpPr>
      <p:sp>
        <p:nvSpPr>
          <p:cNvPr id="3890" name="Google Shape;3890;p2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91" name="Google Shape;3891;p2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6" name="Shape 3896"/>
        <p:cNvGrpSpPr/>
        <p:nvPr/>
      </p:nvGrpSpPr>
      <p:grpSpPr>
        <a:xfrm>
          <a:off x="0" y="0"/>
          <a:ext cx="0" cy="0"/>
          <a:chOff x="0" y="0"/>
          <a:chExt cx="0" cy="0"/>
        </a:xfrm>
      </p:grpSpPr>
      <p:sp>
        <p:nvSpPr>
          <p:cNvPr id="3897" name="Google Shape;3897;p2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98" name="Google Shape;3898;p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1" name="Shape 2611"/>
        <p:cNvGrpSpPr/>
        <p:nvPr/>
      </p:nvGrpSpPr>
      <p:grpSpPr>
        <a:xfrm>
          <a:off x="0" y="0"/>
          <a:ext cx="0" cy="0"/>
          <a:chOff x="0" y="0"/>
          <a:chExt cx="0" cy="0"/>
        </a:xfrm>
      </p:grpSpPr>
      <p:sp>
        <p:nvSpPr>
          <p:cNvPr id="2612" name="Google Shape;261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3" name="Google Shape;26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1" name="Shape 3901"/>
        <p:cNvGrpSpPr/>
        <p:nvPr/>
      </p:nvGrpSpPr>
      <p:grpSpPr>
        <a:xfrm>
          <a:off x="0" y="0"/>
          <a:ext cx="0" cy="0"/>
          <a:chOff x="0" y="0"/>
          <a:chExt cx="0" cy="0"/>
        </a:xfrm>
      </p:grpSpPr>
      <p:sp>
        <p:nvSpPr>
          <p:cNvPr id="3902" name="Google Shape;3902;p2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03" name="Google Shape;3903;p2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7" name="Shape 3907"/>
        <p:cNvGrpSpPr/>
        <p:nvPr/>
      </p:nvGrpSpPr>
      <p:grpSpPr>
        <a:xfrm>
          <a:off x="0" y="0"/>
          <a:ext cx="0" cy="0"/>
          <a:chOff x="0" y="0"/>
          <a:chExt cx="0" cy="0"/>
        </a:xfrm>
      </p:grpSpPr>
      <p:sp>
        <p:nvSpPr>
          <p:cNvPr id="3908" name="Google Shape;3908;p2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09" name="Google Shape;3909;p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3" name="Shape 3913"/>
        <p:cNvGrpSpPr/>
        <p:nvPr/>
      </p:nvGrpSpPr>
      <p:grpSpPr>
        <a:xfrm>
          <a:off x="0" y="0"/>
          <a:ext cx="0" cy="0"/>
          <a:chOff x="0" y="0"/>
          <a:chExt cx="0" cy="0"/>
        </a:xfrm>
      </p:grpSpPr>
      <p:sp>
        <p:nvSpPr>
          <p:cNvPr id="3914" name="Google Shape;3914;p2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15" name="Google Shape;3915;p2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0" name="Shape 3920"/>
        <p:cNvGrpSpPr/>
        <p:nvPr/>
      </p:nvGrpSpPr>
      <p:grpSpPr>
        <a:xfrm>
          <a:off x="0" y="0"/>
          <a:ext cx="0" cy="0"/>
          <a:chOff x="0" y="0"/>
          <a:chExt cx="0" cy="0"/>
        </a:xfrm>
      </p:grpSpPr>
      <p:sp>
        <p:nvSpPr>
          <p:cNvPr id="3921" name="Google Shape;3921;p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22" name="Google Shape;3922;p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7" name="Shape 3927"/>
        <p:cNvGrpSpPr/>
        <p:nvPr/>
      </p:nvGrpSpPr>
      <p:grpSpPr>
        <a:xfrm>
          <a:off x="0" y="0"/>
          <a:ext cx="0" cy="0"/>
          <a:chOff x="0" y="0"/>
          <a:chExt cx="0" cy="0"/>
        </a:xfrm>
      </p:grpSpPr>
      <p:sp>
        <p:nvSpPr>
          <p:cNvPr id="3928" name="Google Shape;3928;p2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29" name="Google Shape;3929;p2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5" name="Shape 3935"/>
        <p:cNvGrpSpPr/>
        <p:nvPr/>
      </p:nvGrpSpPr>
      <p:grpSpPr>
        <a:xfrm>
          <a:off x="0" y="0"/>
          <a:ext cx="0" cy="0"/>
          <a:chOff x="0" y="0"/>
          <a:chExt cx="0" cy="0"/>
        </a:xfrm>
      </p:grpSpPr>
      <p:sp>
        <p:nvSpPr>
          <p:cNvPr id="3936" name="Google Shape;3936;p2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37" name="Google Shape;3937;p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4" name="Shape 3944"/>
        <p:cNvGrpSpPr/>
        <p:nvPr/>
      </p:nvGrpSpPr>
      <p:grpSpPr>
        <a:xfrm>
          <a:off x="0" y="0"/>
          <a:ext cx="0" cy="0"/>
          <a:chOff x="0" y="0"/>
          <a:chExt cx="0" cy="0"/>
        </a:xfrm>
      </p:grpSpPr>
      <p:sp>
        <p:nvSpPr>
          <p:cNvPr id="3945" name="Google Shape;3945;p2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46" name="Google Shape;3946;p2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9" name="Shape 3949"/>
        <p:cNvGrpSpPr/>
        <p:nvPr/>
      </p:nvGrpSpPr>
      <p:grpSpPr>
        <a:xfrm>
          <a:off x="0" y="0"/>
          <a:ext cx="0" cy="0"/>
          <a:chOff x="0" y="0"/>
          <a:chExt cx="0" cy="0"/>
        </a:xfrm>
      </p:grpSpPr>
      <p:sp>
        <p:nvSpPr>
          <p:cNvPr id="3950" name="Google Shape;3950;p2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51" name="Google Shape;3951;p2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7" name="Shape 3957"/>
        <p:cNvGrpSpPr/>
        <p:nvPr/>
      </p:nvGrpSpPr>
      <p:grpSpPr>
        <a:xfrm>
          <a:off x="0" y="0"/>
          <a:ext cx="0" cy="0"/>
          <a:chOff x="0" y="0"/>
          <a:chExt cx="0" cy="0"/>
        </a:xfrm>
      </p:grpSpPr>
      <p:sp>
        <p:nvSpPr>
          <p:cNvPr id="3958" name="Google Shape;3958;p2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59" name="Google Shape;3959;p2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7" name="Shape 3967"/>
        <p:cNvGrpSpPr/>
        <p:nvPr/>
      </p:nvGrpSpPr>
      <p:grpSpPr>
        <a:xfrm>
          <a:off x="0" y="0"/>
          <a:ext cx="0" cy="0"/>
          <a:chOff x="0" y="0"/>
          <a:chExt cx="0" cy="0"/>
        </a:xfrm>
      </p:grpSpPr>
      <p:sp>
        <p:nvSpPr>
          <p:cNvPr id="3968" name="Google Shape;3968;p2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69" name="Google Shape;3969;p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7" name="Shape 2617"/>
        <p:cNvGrpSpPr/>
        <p:nvPr/>
      </p:nvGrpSpPr>
      <p:grpSpPr>
        <a:xfrm>
          <a:off x="0" y="0"/>
          <a:ext cx="0" cy="0"/>
          <a:chOff x="0" y="0"/>
          <a:chExt cx="0" cy="0"/>
        </a:xfrm>
      </p:grpSpPr>
      <p:sp>
        <p:nvSpPr>
          <p:cNvPr id="2618" name="Google Shape;261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9" name="Google Shape;261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5" name="Shape 3975"/>
        <p:cNvGrpSpPr/>
        <p:nvPr/>
      </p:nvGrpSpPr>
      <p:grpSpPr>
        <a:xfrm>
          <a:off x="0" y="0"/>
          <a:ext cx="0" cy="0"/>
          <a:chOff x="0" y="0"/>
          <a:chExt cx="0" cy="0"/>
        </a:xfrm>
      </p:grpSpPr>
      <p:sp>
        <p:nvSpPr>
          <p:cNvPr id="3976" name="Google Shape;3976;p2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77" name="Google Shape;3977;p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3" name="Shape 3983"/>
        <p:cNvGrpSpPr/>
        <p:nvPr/>
      </p:nvGrpSpPr>
      <p:grpSpPr>
        <a:xfrm>
          <a:off x="0" y="0"/>
          <a:ext cx="0" cy="0"/>
          <a:chOff x="0" y="0"/>
          <a:chExt cx="0" cy="0"/>
        </a:xfrm>
      </p:grpSpPr>
      <p:sp>
        <p:nvSpPr>
          <p:cNvPr id="3984" name="Google Shape;3984;p2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85" name="Google Shape;3985;p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1" name="Shape 3991"/>
        <p:cNvGrpSpPr/>
        <p:nvPr/>
      </p:nvGrpSpPr>
      <p:grpSpPr>
        <a:xfrm>
          <a:off x="0" y="0"/>
          <a:ext cx="0" cy="0"/>
          <a:chOff x="0" y="0"/>
          <a:chExt cx="0" cy="0"/>
        </a:xfrm>
      </p:grpSpPr>
      <p:sp>
        <p:nvSpPr>
          <p:cNvPr id="3992" name="Google Shape;3992;p2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93" name="Google Shape;3993;p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0" name="Shape 4000"/>
        <p:cNvGrpSpPr/>
        <p:nvPr/>
      </p:nvGrpSpPr>
      <p:grpSpPr>
        <a:xfrm>
          <a:off x="0" y="0"/>
          <a:ext cx="0" cy="0"/>
          <a:chOff x="0" y="0"/>
          <a:chExt cx="0" cy="0"/>
        </a:xfrm>
      </p:grpSpPr>
      <p:sp>
        <p:nvSpPr>
          <p:cNvPr id="4001" name="Google Shape;4001;p2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02" name="Google Shape;4002;p2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1" name="Shape 4011"/>
        <p:cNvGrpSpPr/>
        <p:nvPr/>
      </p:nvGrpSpPr>
      <p:grpSpPr>
        <a:xfrm>
          <a:off x="0" y="0"/>
          <a:ext cx="0" cy="0"/>
          <a:chOff x="0" y="0"/>
          <a:chExt cx="0" cy="0"/>
        </a:xfrm>
      </p:grpSpPr>
      <p:sp>
        <p:nvSpPr>
          <p:cNvPr id="4012" name="Google Shape;4012;p2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13" name="Google Shape;4013;p2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2" name="Shape 4022"/>
        <p:cNvGrpSpPr/>
        <p:nvPr/>
      </p:nvGrpSpPr>
      <p:grpSpPr>
        <a:xfrm>
          <a:off x="0" y="0"/>
          <a:ext cx="0" cy="0"/>
          <a:chOff x="0" y="0"/>
          <a:chExt cx="0" cy="0"/>
        </a:xfrm>
      </p:grpSpPr>
      <p:sp>
        <p:nvSpPr>
          <p:cNvPr id="4023" name="Google Shape;4023;p2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24" name="Google Shape;4024;p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0" name="Shape 4030"/>
        <p:cNvGrpSpPr/>
        <p:nvPr/>
      </p:nvGrpSpPr>
      <p:grpSpPr>
        <a:xfrm>
          <a:off x="0" y="0"/>
          <a:ext cx="0" cy="0"/>
          <a:chOff x="0" y="0"/>
          <a:chExt cx="0" cy="0"/>
        </a:xfrm>
      </p:grpSpPr>
      <p:sp>
        <p:nvSpPr>
          <p:cNvPr id="4031" name="Google Shape;4031;p2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32" name="Google Shape;4032;p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5" name="Shape 4045"/>
        <p:cNvGrpSpPr/>
        <p:nvPr/>
      </p:nvGrpSpPr>
      <p:grpSpPr>
        <a:xfrm>
          <a:off x="0" y="0"/>
          <a:ext cx="0" cy="0"/>
          <a:chOff x="0" y="0"/>
          <a:chExt cx="0" cy="0"/>
        </a:xfrm>
      </p:grpSpPr>
      <p:sp>
        <p:nvSpPr>
          <p:cNvPr id="4046" name="Google Shape;4046;p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47" name="Google Shape;4047;p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8" name="Shape 4058"/>
        <p:cNvGrpSpPr/>
        <p:nvPr/>
      </p:nvGrpSpPr>
      <p:grpSpPr>
        <a:xfrm>
          <a:off x="0" y="0"/>
          <a:ext cx="0" cy="0"/>
          <a:chOff x="0" y="0"/>
          <a:chExt cx="0" cy="0"/>
        </a:xfrm>
      </p:grpSpPr>
      <p:sp>
        <p:nvSpPr>
          <p:cNvPr id="4059" name="Google Shape;4059;p2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60" name="Google Shape;4060;p2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7" name="Shape 4067"/>
        <p:cNvGrpSpPr/>
        <p:nvPr/>
      </p:nvGrpSpPr>
      <p:grpSpPr>
        <a:xfrm>
          <a:off x="0" y="0"/>
          <a:ext cx="0" cy="0"/>
          <a:chOff x="0" y="0"/>
          <a:chExt cx="0" cy="0"/>
        </a:xfrm>
      </p:grpSpPr>
      <p:sp>
        <p:nvSpPr>
          <p:cNvPr id="4068" name="Google Shape;4068;p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69" name="Google Shape;4069;p2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5" name="Shape 2625"/>
        <p:cNvGrpSpPr/>
        <p:nvPr/>
      </p:nvGrpSpPr>
      <p:grpSpPr>
        <a:xfrm>
          <a:off x="0" y="0"/>
          <a:ext cx="0" cy="0"/>
          <a:chOff x="0" y="0"/>
          <a:chExt cx="0" cy="0"/>
        </a:xfrm>
      </p:grpSpPr>
      <p:sp>
        <p:nvSpPr>
          <p:cNvPr id="2626" name="Google Shape;262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7" name="Google Shape;26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6" name="Shape 4076"/>
        <p:cNvGrpSpPr/>
        <p:nvPr/>
      </p:nvGrpSpPr>
      <p:grpSpPr>
        <a:xfrm>
          <a:off x="0" y="0"/>
          <a:ext cx="0" cy="0"/>
          <a:chOff x="0" y="0"/>
          <a:chExt cx="0" cy="0"/>
        </a:xfrm>
      </p:grpSpPr>
      <p:sp>
        <p:nvSpPr>
          <p:cNvPr id="4077" name="Google Shape;4077;p2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78" name="Google Shape;4078;p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5" name="Shape 4085"/>
        <p:cNvGrpSpPr/>
        <p:nvPr/>
      </p:nvGrpSpPr>
      <p:grpSpPr>
        <a:xfrm>
          <a:off x="0" y="0"/>
          <a:ext cx="0" cy="0"/>
          <a:chOff x="0" y="0"/>
          <a:chExt cx="0" cy="0"/>
        </a:xfrm>
      </p:grpSpPr>
      <p:sp>
        <p:nvSpPr>
          <p:cNvPr id="4086" name="Google Shape;4086;p2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87" name="Google Shape;4087;p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6" name="Shape 4096"/>
        <p:cNvGrpSpPr/>
        <p:nvPr/>
      </p:nvGrpSpPr>
      <p:grpSpPr>
        <a:xfrm>
          <a:off x="0" y="0"/>
          <a:ext cx="0" cy="0"/>
          <a:chOff x="0" y="0"/>
          <a:chExt cx="0" cy="0"/>
        </a:xfrm>
      </p:grpSpPr>
      <p:sp>
        <p:nvSpPr>
          <p:cNvPr id="4097" name="Google Shape;4097;p2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98" name="Google Shape;4098;p2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7" name="Shape 4107"/>
        <p:cNvGrpSpPr/>
        <p:nvPr/>
      </p:nvGrpSpPr>
      <p:grpSpPr>
        <a:xfrm>
          <a:off x="0" y="0"/>
          <a:ext cx="0" cy="0"/>
          <a:chOff x="0" y="0"/>
          <a:chExt cx="0" cy="0"/>
        </a:xfrm>
      </p:grpSpPr>
      <p:sp>
        <p:nvSpPr>
          <p:cNvPr id="4108" name="Google Shape;4108;p2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09" name="Google Shape;4109;p2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6" name="Shape 4116"/>
        <p:cNvGrpSpPr/>
        <p:nvPr/>
      </p:nvGrpSpPr>
      <p:grpSpPr>
        <a:xfrm>
          <a:off x="0" y="0"/>
          <a:ext cx="0" cy="0"/>
          <a:chOff x="0" y="0"/>
          <a:chExt cx="0" cy="0"/>
        </a:xfrm>
      </p:grpSpPr>
      <p:sp>
        <p:nvSpPr>
          <p:cNvPr id="4117" name="Google Shape;4117;p2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18" name="Google Shape;4118;p2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5" name="Shape 4125"/>
        <p:cNvGrpSpPr/>
        <p:nvPr/>
      </p:nvGrpSpPr>
      <p:grpSpPr>
        <a:xfrm>
          <a:off x="0" y="0"/>
          <a:ext cx="0" cy="0"/>
          <a:chOff x="0" y="0"/>
          <a:chExt cx="0" cy="0"/>
        </a:xfrm>
      </p:grpSpPr>
      <p:sp>
        <p:nvSpPr>
          <p:cNvPr id="4126" name="Google Shape;4126;p2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27" name="Google Shape;4127;p2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4" name="Shape 4134"/>
        <p:cNvGrpSpPr/>
        <p:nvPr/>
      </p:nvGrpSpPr>
      <p:grpSpPr>
        <a:xfrm>
          <a:off x="0" y="0"/>
          <a:ext cx="0" cy="0"/>
          <a:chOff x="0" y="0"/>
          <a:chExt cx="0" cy="0"/>
        </a:xfrm>
      </p:grpSpPr>
      <p:sp>
        <p:nvSpPr>
          <p:cNvPr id="4135" name="Google Shape;4135;p2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36" name="Google Shape;4136;p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3" name="Shape 4143"/>
        <p:cNvGrpSpPr/>
        <p:nvPr/>
      </p:nvGrpSpPr>
      <p:grpSpPr>
        <a:xfrm>
          <a:off x="0" y="0"/>
          <a:ext cx="0" cy="0"/>
          <a:chOff x="0" y="0"/>
          <a:chExt cx="0" cy="0"/>
        </a:xfrm>
      </p:grpSpPr>
      <p:sp>
        <p:nvSpPr>
          <p:cNvPr id="4144" name="Google Shape;4144;p2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45" name="Google Shape;4145;p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2" name="Shape 4152"/>
        <p:cNvGrpSpPr/>
        <p:nvPr/>
      </p:nvGrpSpPr>
      <p:grpSpPr>
        <a:xfrm>
          <a:off x="0" y="0"/>
          <a:ext cx="0" cy="0"/>
          <a:chOff x="0" y="0"/>
          <a:chExt cx="0" cy="0"/>
        </a:xfrm>
      </p:grpSpPr>
      <p:sp>
        <p:nvSpPr>
          <p:cNvPr id="4153" name="Google Shape;4153;p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54" name="Google Shape;4154;p2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1" name="Shape 4161"/>
        <p:cNvGrpSpPr/>
        <p:nvPr/>
      </p:nvGrpSpPr>
      <p:grpSpPr>
        <a:xfrm>
          <a:off x="0" y="0"/>
          <a:ext cx="0" cy="0"/>
          <a:chOff x="0" y="0"/>
          <a:chExt cx="0" cy="0"/>
        </a:xfrm>
      </p:grpSpPr>
      <p:sp>
        <p:nvSpPr>
          <p:cNvPr id="4162" name="Google Shape;4162;p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63" name="Google Shape;4163;p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1" name="Shape 2631"/>
        <p:cNvGrpSpPr/>
        <p:nvPr/>
      </p:nvGrpSpPr>
      <p:grpSpPr>
        <a:xfrm>
          <a:off x="0" y="0"/>
          <a:ext cx="0" cy="0"/>
          <a:chOff x="0" y="0"/>
          <a:chExt cx="0" cy="0"/>
        </a:xfrm>
      </p:grpSpPr>
      <p:sp>
        <p:nvSpPr>
          <p:cNvPr id="2632" name="Google Shape;26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3" name="Google Shape;26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0" name="Shape 4170"/>
        <p:cNvGrpSpPr/>
        <p:nvPr/>
      </p:nvGrpSpPr>
      <p:grpSpPr>
        <a:xfrm>
          <a:off x="0" y="0"/>
          <a:ext cx="0" cy="0"/>
          <a:chOff x="0" y="0"/>
          <a:chExt cx="0" cy="0"/>
        </a:xfrm>
      </p:grpSpPr>
      <p:sp>
        <p:nvSpPr>
          <p:cNvPr id="4171" name="Google Shape;4171;p2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72" name="Google Shape;4172;p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8" name="Shape 4178"/>
        <p:cNvGrpSpPr/>
        <p:nvPr/>
      </p:nvGrpSpPr>
      <p:grpSpPr>
        <a:xfrm>
          <a:off x="0" y="0"/>
          <a:ext cx="0" cy="0"/>
          <a:chOff x="0" y="0"/>
          <a:chExt cx="0" cy="0"/>
        </a:xfrm>
      </p:grpSpPr>
      <p:sp>
        <p:nvSpPr>
          <p:cNvPr id="4179" name="Google Shape;4179;p2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80" name="Google Shape;4180;p2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6" name="Shape 4186"/>
        <p:cNvGrpSpPr/>
        <p:nvPr/>
      </p:nvGrpSpPr>
      <p:grpSpPr>
        <a:xfrm>
          <a:off x="0" y="0"/>
          <a:ext cx="0" cy="0"/>
          <a:chOff x="0" y="0"/>
          <a:chExt cx="0" cy="0"/>
        </a:xfrm>
      </p:grpSpPr>
      <p:sp>
        <p:nvSpPr>
          <p:cNvPr id="4187" name="Google Shape;4187;p2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88" name="Google Shape;4188;p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4" name="Shape 4194"/>
        <p:cNvGrpSpPr/>
        <p:nvPr/>
      </p:nvGrpSpPr>
      <p:grpSpPr>
        <a:xfrm>
          <a:off x="0" y="0"/>
          <a:ext cx="0" cy="0"/>
          <a:chOff x="0" y="0"/>
          <a:chExt cx="0" cy="0"/>
        </a:xfrm>
      </p:grpSpPr>
      <p:sp>
        <p:nvSpPr>
          <p:cNvPr id="4195" name="Google Shape;4195;p2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96" name="Google Shape;4196;p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2" name="Shape 4202"/>
        <p:cNvGrpSpPr/>
        <p:nvPr/>
      </p:nvGrpSpPr>
      <p:grpSpPr>
        <a:xfrm>
          <a:off x="0" y="0"/>
          <a:ext cx="0" cy="0"/>
          <a:chOff x="0" y="0"/>
          <a:chExt cx="0" cy="0"/>
        </a:xfrm>
      </p:grpSpPr>
      <p:sp>
        <p:nvSpPr>
          <p:cNvPr id="4203" name="Google Shape;4203;p2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04" name="Google Shape;4204;p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0" name="Shape 4210"/>
        <p:cNvGrpSpPr/>
        <p:nvPr/>
      </p:nvGrpSpPr>
      <p:grpSpPr>
        <a:xfrm>
          <a:off x="0" y="0"/>
          <a:ext cx="0" cy="0"/>
          <a:chOff x="0" y="0"/>
          <a:chExt cx="0" cy="0"/>
        </a:xfrm>
      </p:grpSpPr>
      <p:sp>
        <p:nvSpPr>
          <p:cNvPr id="4211" name="Google Shape;4211;p2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12" name="Google Shape;4212;p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0" name="Shape 4220"/>
        <p:cNvGrpSpPr/>
        <p:nvPr/>
      </p:nvGrpSpPr>
      <p:grpSpPr>
        <a:xfrm>
          <a:off x="0" y="0"/>
          <a:ext cx="0" cy="0"/>
          <a:chOff x="0" y="0"/>
          <a:chExt cx="0" cy="0"/>
        </a:xfrm>
      </p:grpSpPr>
      <p:sp>
        <p:nvSpPr>
          <p:cNvPr id="4221" name="Google Shape;4221;p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22" name="Google Shape;4222;p2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9" name="Shape 4229"/>
        <p:cNvGrpSpPr/>
        <p:nvPr/>
      </p:nvGrpSpPr>
      <p:grpSpPr>
        <a:xfrm>
          <a:off x="0" y="0"/>
          <a:ext cx="0" cy="0"/>
          <a:chOff x="0" y="0"/>
          <a:chExt cx="0" cy="0"/>
        </a:xfrm>
      </p:grpSpPr>
      <p:sp>
        <p:nvSpPr>
          <p:cNvPr id="4230" name="Google Shape;4230;p2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31" name="Google Shape;4231;p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5" name="Shape 4235"/>
        <p:cNvGrpSpPr/>
        <p:nvPr/>
      </p:nvGrpSpPr>
      <p:grpSpPr>
        <a:xfrm>
          <a:off x="0" y="0"/>
          <a:ext cx="0" cy="0"/>
          <a:chOff x="0" y="0"/>
          <a:chExt cx="0" cy="0"/>
        </a:xfrm>
      </p:grpSpPr>
      <p:sp>
        <p:nvSpPr>
          <p:cNvPr id="4236" name="Google Shape;4236;p2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37" name="Google Shape;4237;p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1" name="Shape 4241"/>
        <p:cNvGrpSpPr/>
        <p:nvPr/>
      </p:nvGrpSpPr>
      <p:grpSpPr>
        <a:xfrm>
          <a:off x="0" y="0"/>
          <a:ext cx="0" cy="0"/>
          <a:chOff x="0" y="0"/>
          <a:chExt cx="0" cy="0"/>
        </a:xfrm>
      </p:grpSpPr>
      <p:sp>
        <p:nvSpPr>
          <p:cNvPr id="4242" name="Google Shape;4242;p2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43" name="Google Shape;4243;p2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7" name="Shape 2637"/>
        <p:cNvGrpSpPr/>
        <p:nvPr/>
      </p:nvGrpSpPr>
      <p:grpSpPr>
        <a:xfrm>
          <a:off x="0" y="0"/>
          <a:ext cx="0" cy="0"/>
          <a:chOff x="0" y="0"/>
          <a:chExt cx="0" cy="0"/>
        </a:xfrm>
      </p:grpSpPr>
      <p:sp>
        <p:nvSpPr>
          <p:cNvPr id="2638" name="Google Shape;263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9" name="Google Shape;26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6" name="Shape 4246"/>
        <p:cNvGrpSpPr/>
        <p:nvPr/>
      </p:nvGrpSpPr>
      <p:grpSpPr>
        <a:xfrm>
          <a:off x="0" y="0"/>
          <a:ext cx="0" cy="0"/>
          <a:chOff x="0" y="0"/>
          <a:chExt cx="0" cy="0"/>
        </a:xfrm>
      </p:grpSpPr>
      <p:sp>
        <p:nvSpPr>
          <p:cNvPr id="4247" name="Google Shape;4247;p2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48" name="Google Shape;4248;p2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3" name="Shape 4253"/>
        <p:cNvGrpSpPr/>
        <p:nvPr/>
      </p:nvGrpSpPr>
      <p:grpSpPr>
        <a:xfrm>
          <a:off x="0" y="0"/>
          <a:ext cx="0" cy="0"/>
          <a:chOff x="0" y="0"/>
          <a:chExt cx="0" cy="0"/>
        </a:xfrm>
      </p:grpSpPr>
      <p:sp>
        <p:nvSpPr>
          <p:cNvPr id="4254" name="Google Shape;4254;p2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55" name="Google Shape;4255;p2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0" name="Shape 4260"/>
        <p:cNvGrpSpPr/>
        <p:nvPr/>
      </p:nvGrpSpPr>
      <p:grpSpPr>
        <a:xfrm>
          <a:off x="0" y="0"/>
          <a:ext cx="0" cy="0"/>
          <a:chOff x="0" y="0"/>
          <a:chExt cx="0" cy="0"/>
        </a:xfrm>
      </p:grpSpPr>
      <p:sp>
        <p:nvSpPr>
          <p:cNvPr id="4261" name="Google Shape;4261;p2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62" name="Google Shape;4262;p2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7" name="Shape 4267"/>
        <p:cNvGrpSpPr/>
        <p:nvPr/>
      </p:nvGrpSpPr>
      <p:grpSpPr>
        <a:xfrm>
          <a:off x="0" y="0"/>
          <a:ext cx="0" cy="0"/>
          <a:chOff x="0" y="0"/>
          <a:chExt cx="0" cy="0"/>
        </a:xfrm>
      </p:grpSpPr>
      <p:sp>
        <p:nvSpPr>
          <p:cNvPr id="4268" name="Google Shape;4268;p2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69" name="Google Shape;4269;p2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4" name="Shape 4274"/>
        <p:cNvGrpSpPr/>
        <p:nvPr/>
      </p:nvGrpSpPr>
      <p:grpSpPr>
        <a:xfrm>
          <a:off x="0" y="0"/>
          <a:ext cx="0" cy="0"/>
          <a:chOff x="0" y="0"/>
          <a:chExt cx="0" cy="0"/>
        </a:xfrm>
      </p:grpSpPr>
      <p:sp>
        <p:nvSpPr>
          <p:cNvPr id="4275" name="Google Shape;4275;p2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76" name="Google Shape;4276;p2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0" name="Shape 4280"/>
        <p:cNvGrpSpPr/>
        <p:nvPr/>
      </p:nvGrpSpPr>
      <p:grpSpPr>
        <a:xfrm>
          <a:off x="0" y="0"/>
          <a:ext cx="0" cy="0"/>
          <a:chOff x="0" y="0"/>
          <a:chExt cx="0" cy="0"/>
        </a:xfrm>
      </p:grpSpPr>
      <p:sp>
        <p:nvSpPr>
          <p:cNvPr id="4281" name="Google Shape;4281;p2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82" name="Google Shape;4282;p2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6" name="Shape 4286"/>
        <p:cNvGrpSpPr/>
        <p:nvPr/>
      </p:nvGrpSpPr>
      <p:grpSpPr>
        <a:xfrm>
          <a:off x="0" y="0"/>
          <a:ext cx="0" cy="0"/>
          <a:chOff x="0" y="0"/>
          <a:chExt cx="0" cy="0"/>
        </a:xfrm>
      </p:grpSpPr>
      <p:sp>
        <p:nvSpPr>
          <p:cNvPr id="4287" name="Google Shape;4287;p2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88" name="Google Shape;4288;p2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2" name="Shape 4292"/>
        <p:cNvGrpSpPr/>
        <p:nvPr/>
      </p:nvGrpSpPr>
      <p:grpSpPr>
        <a:xfrm>
          <a:off x="0" y="0"/>
          <a:ext cx="0" cy="0"/>
          <a:chOff x="0" y="0"/>
          <a:chExt cx="0" cy="0"/>
        </a:xfrm>
      </p:grpSpPr>
      <p:sp>
        <p:nvSpPr>
          <p:cNvPr id="4293" name="Google Shape;4293;p2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94" name="Google Shape;4294;p2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9" name="Shape 4299"/>
        <p:cNvGrpSpPr/>
        <p:nvPr/>
      </p:nvGrpSpPr>
      <p:grpSpPr>
        <a:xfrm>
          <a:off x="0" y="0"/>
          <a:ext cx="0" cy="0"/>
          <a:chOff x="0" y="0"/>
          <a:chExt cx="0" cy="0"/>
        </a:xfrm>
      </p:grpSpPr>
      <p:sp>
        <p:nvSpPr>
          <p:cNvPr id="4300" name="Google Shape;4300;p2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01" name="Google Shape;4301;p2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6" name="Shape 4306"/>
        <p:cNvGrpSpPr/>
        <p:nvPr/>
      </p:nvGrpSpPr>
      <p:grpSpPr>
        <a:xfrm>
          <a:off x="0" y="0"/>
          <a:ext cx="0" cy="0"/>
          <a:chOff x="0" y="0"/>
          <a:chExt cx="0" cy="0"/>
        </a:xfrm>
      </p:grpSpPr>
      <p:sp>
        <p:nvSpPr>
          <p:cNvPr id="4307" name="Google Shape;4307;p2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08" name="Google Shape;4308;p2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4" name="Shape 2644"/>
        <p:cNvGrpSpPr/>
        <p:nvPr/>
      </p:nvGrpSpPr>
      <p:grpSpPr>
        <a:xfrm>
          <a:off x="0" y="0"/>
          <a:ext cx="0" cy="0"/>
          <a:chOff x="0" y="0"/>
          <a:chExt cx="0" cy="0"/>
        </a:xfrm>
      </p:grpSpPr>
      <p:sp>
        <p:nvSpPr>
          <p:cNvPr id="2645" name="Google Shape;264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6" name="Google Shape;264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2" name="Shape 4312"/>
        <p:cNvGrpSpPr/>
        <p:nvPr/>
      </p:nvGrpSpPr>
      <p:grpSpPr>
        <a:xfrm>
          <a:off x="0" y="0"/>
          <a:ext cx="0" cy="0"/>
          <a:chOff x="0" y="0"/>
          <a:chExt cx="0" cy="0"/>
        </a:xfrm>
      </p:grpSpPr>
      <p:sp>
        <p:nvSpPr>
          <p:cNvPr id="4313" name="Google Shape;4313;p2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14" name="Google Shape;4314;p2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8" name="Shape 4318"/>
        <p:cNvGrpSpPr/>
        <p:nvPr/>
      </p:nvGrpSpPr>
      <p:grpSpPr>
        <a:xfrm>
          <a:off x="0" y="0"/>
          <a:ext cx="0" cy="0"/>
          <a:chOff x="0" y="0"/>
          <a:chExt cx="0" cy="0"/>
        </a:xfrm>
      </p:grpSpPr>
      <p:sp>
        <p:nvSpPr>
          <p:cNvPr id="4319" name="Google Shape;4319;p2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20" name="Google Shape;4320;p2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4" name="Shape 4324"/>
        <p:cNvGrpSpPr/>
        <p:nvPr/>
      </p:nvGrpSpPr>
      <p:grpSpPr>
        <a:xfrm>
          <a:off x="0" y="0"/>
          <a:ext cx="0" cy="0"/>
          <a:chOff x="0" y="0"/>
          <a:chExt cx="0" cy="0"/>
        </a:xfrm>
      </p:grpSpPr>
      <p:sp>
        <p:nvSpPr>
          <p:cNvPr id="4325" name="Google Shape;4325;p2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26" name="Google Shape;4326;p2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0" name="Shape 4330"/>
        <p:cNvGrpSpPr/>
        <p:nvPr/>
      </p:nvGrpSpPr>
      <p:grpSpPr>
        <a:xfrm>
          <a:off x="0" y="0"/>
          <a:ext cx="0" cy="0"/>
          <a:chOff x="0" y="0"/>
          <a:chExt cx="0" cy="0"/>
        </a:xfrm>
      </p:grpSpPr>
      <p:sp>
        <p:nvSpPr>
          <p:cNvPr id="4331" name="Google Shape;4331;p2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32" name="Google Shape;4332;p2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6" name="Shape 4336"/>
        <p:cNvGrpSpPr/>
        <p:nvPr/>
      </p:nvGrpSpPr>
      <p:grpSpPr>
        <a:xfrm>
          <a:off x="0" y="0"/>
          <a:ext cx="0" cy="0"/>
          <a:chOff x="0" y="0"/>
          <a:chExt cx="0" cy="0"/>
        </a:xfrm>
      </p:grpSpPr>
      <p:sp>
        <p:nvSpPr>
          <p:cNvPr id="4337" name="Google Shape;4337;p2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38" name="Google Shape;4338;p2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2" name="Shape 4342"/>
        <p:cNvGrpSpPr/>
        <p:nvPr/>
      </p:nvGrpSpPr>
      <p:grpSpPr>
        <a:xfrm>
          <a:off x="0" y="0"/>
          <a:ext cx="0" cy="0"/>
          <a:chOff x="0" y="0"/>
          <a:chExt cx="0" cy="0"/>
        </a:xfrm>
      </p:grpSpPr>
      <p:sp>
        <p:nvSpPr>
          <p:cNvPr id="4343" name="Google Shape;4343;p2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44" name="Google Shape;4344;p2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8" name="Shape 4348"/>
        <p:cNvGrpSpPr/>
        <p:nvPr/>
      </p:nvGrpSpPr>
      <p:grpSpPr>
        <a:xfrm>
          <a:off x="0" y="0"/>
          <a:ext cx="0" cy="0"/>
          <a:chOff x="0" y="0"/>
          <a:chExt cx="0" cy="0"/>
        </a:xfrm>
      </p:grpSpPr>
      <p:sp>
        <p:nvSpPr>
          <p:cNvPr id="4349" name="Google Shape;4349;p2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50" name="Google Shape;4350;p2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5" name="Shape 4355"/>
        <p:cNvGrpSpPr/>
        <p:nvPr/>
      </p:nvGrpSpPr>
      <p:grpSpPr>
        <a:xfrm>
          <a:off x="0" y="0"/>
          <a:ext cx="0" cy="0"/>
          <a:chOff x="0" y="0"/>
          <a:chExt cx="0" cy="0"/>
        </a:xfrm>
      </p:grpSpPr>
      <p:sp>
        <p:nvSpPr>
          <p:cNvPr id="4356" name="Google Shape;4356;p2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57" name="Google Shape;4357;p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4" name="Shape 4364"/>
        <p:cNvGrpSpPr/>
        <p:nvPr/>
      </p:nvGrpSpPr>
      <p:grpSpPr>
        <a:xfrm>
          <a:off x="0" y="0"/>
          <a:ext cx="0" cy="0"/>
          <a:chOff x="0" y="0"/>
          <a:chExt cx="0" cy="0"/>
        </a:xfrm>
      </p:grpSpPr>
      <p:sp>
        <p:nvSpPr>
          <p:cNvPr id="4365" name="Google Shape;4365;p2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66" name="Google Shape;4366;p2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3" name="Shape 4373"/>
        <p:cNvGrpSpPr/>
        <p:nvPr/>
      </p:nvGrpSpPr>
      <p:grpSpPr>
        <a:xfrm>
          <a:off x="0" y="0"/>
          <a:ext cx="0" cy="0"/>
          <a:chOff x="0" y="0"/>
          <a:chExt cx="0" cy="0"/>
        </a:xfrm>
      </p:grpSpPr>
      <p:sp>
        <p:nvSpPr>
          <p:cNvPr id="4374" name="Google Shape;4374;p2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75" name="Google Shape;4375;p2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1" name="Shape 2651"/>
        <p:cNvGrpSpPr/>
        <p:nvPr/>
      </p:nvGrpSpPr>
      <p:grpSpPr>
        <a:xfrm>
          <a:off x="0" y="0"/>
          <a:ext cx="0" cy="0"/>
          <a:chOff x="0" y="0"/>
          <a:chExt cx="0" cy="0"/>
        </a:xfrm>
      </p:grpSpPr>
      <p:sp>
        <p:nvSpPr>
          <p:cNvPr id="2652" name="Google Shape;265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3" name="Google Shape;265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0" name="Shape 4380"/>
        <p:cNvGrpSpPr/>
        <p:nvPr/>
      </p:nvGrpSpPr>
      <p:grpSpPr>
        <a:xfrm>
          <a:off x="0" y="0"/>
          <a:ext cx="0" cy="0"/>
          <a:chOff x="0" y="0"/>
          <a:chExt cx="0" cy="0"/>
        </a:xfrm>
      </p:grpSpPr>
      <p:sp>
        <p:nvSpPr>
          <p:cNvPr id="4381" name="Google Shape;4381;p2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82" name="Google Shape;4382;p2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9" name="Shape 4389"/>
        <p:cNvGrpSpPr/>
        <p:nvPr/>
      </p:nvGrpSpPr>
      <p:grpSpPr>
        <a:xfrm>
          <a:off x="0" y="0"/>
          <a:ext cx="0" cy="0"/>
          <a:chOff x="0" y="0"/>
          <a:chExt cx="0" cy="0"/>
        </a:xfrm>
      </p:grpSpPr>
      <p:sp>
        <p:nvSpPr>
          <p:cNvPr id="4390" name="Google Shape;4390;p2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91" name="Google Shape;4391;p2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1" name="Shape 4401"/>
        <p:cNvGrpSpPr/>
        <p:nvPr/>
      </p:nvGrpSpPr>
      <p:grpSpPr>
        <a:xfrm>
          <a:off x="0" y="0"/>
          <a:ext cx="0" cy="0"/>
          <a:chOff x="0" y="0"/>
          <a:chExt cx="0" cy="0"/>
        </a:xfrm>
      </p:grpSpPr>
      <p:sp>
        <p:nvSpPr>
          <p:cNvPr id="4402" name="Google Shape;4402;p2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03" name="Google Shape;4403;p2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7" name="Shape 4407"/>
        <p:cNvGrpSpPr/>
        <p:nvPr/>
      </p:nvGrpSpPr>
      <p:grpSpPr>
        <a:xfrm>
          <a:off x="0" y="0"/>
          <a:ext cx="0" cy="0"/>
          <a:chOff x="0" y="0"/>
          <a:chExt cx="0" cy="0"/>
        </a:xfrm>
      </p:grpSpPr>
      <p:sp>
        <p:nvSpPr>
          <p:cNvPr id="4408" name="Google Shape;4408;p2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09" name="Google Shape;4409;p2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4" name="Shape 4414"/>
        <p:cNvGrpSpPr/>
        <p:nvPr/>
      </p:nvGrpSpPr>
      <p:grpSpPr>
        <a:xfrm>
          <a:off x="0" y="0"/>
          <a:ext cx="0" cy="0"/>
          <a:chOff x="0" y="0"/>
          <a:chExt cx="0" cy="0"/>
        </a:xfrm>
      </p:grpSpPr>
      <p:sp>
        <p:nvSpPr>
          <p:cNvPr id="4415" name="Google Shape;4415;p2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16" name="Google Shape;4416;p2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1" name="Shape 4421"/>
        <p:cNvGrpSpPr/>
        <p:nvPr/>
      </p:nvGrpSpPr>
      <p:grpSpPr>
        <a:xfrm>
          <a:off x="0" y="0"/>
          <a:ext cx="0" cy="0"/>
          <a:chOff x="0" y="0"/>
          <a:chExt cx="0" cy="0"/>
        </a:xfrm>
      </p:grpSpPr>
      <p:sp>
        <p:nvSpPr>
          <p:cNvPr id="4422" name="Google Shape;4422;p2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23" name="Google Shape;4423;p2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7" name="Shape 4427"/>
        <p:cNvGrpSpPr/>
        <p:nvPr/>
      </p:nvGrpSpPr>
      <p:grpSpPr>
        <a:xfrm>
          <a:off x="0" y="0"/>
          <a:ext cx="0" cy="0"/>
          <a:chOff x="0" y="0"/>
          <a:chExt cx="0" cy="0"/>
        </a:xfrm>
      </p:grpSpPr>
      <p:sp>
        <p:nvSpPr>
          <p:cNvPr id="4428" name="Google Shape;4428;p2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29" name="Google Shape;4429;p2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3" name="Shape 4433"/>
        <p:cNvGrpSpPr/>
        <p:nvPr/>
      </p:nvGrpSpPr>
      <p:grpSpPr>
        <a:xfrm>
          <a:off x="0" y="0"/>
          <a:ext cx="0" cy="0"/>
          <a:chOff x="0" y="0"/>
          <a:chExt cx="0" cy="0"/>
        </a:xfrm>
      </p:grpSpPr>
      <p:sp>
        <p:nvSpPr>
          <p:cNvPr id="4434" name="Google Shape;4434;p2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35" name="Google Shape;4435;p2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9" name="Shape 4439"/>
        <p:cNvGrpSpPr/>
        <p:nvPr/>
      </p:nvGrpSpPr>
      <p:grpSpPr>
        <a:xfrm>
          <a:off x="0" y="0"/>
          <a:ext cx="0" cy="0"/>
          <a:chOff x="0" y="0"/>
          <a:chExt cx="0" cy="0"/>
        </a:xfrm>
      </p:grpSpPr>
      <p:sp>
        <p:nvSpPr>
          <p:cNvPr id="4440" name="Google Shape;4440;p2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41" name="Google Shape;4441;p2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0" name="Shape 4450"/>
        <p:cNvGrpSpPr/>
        <p:nvPr/>
      </p:nvGrpSpPr>
      <p:grpSpPr>
        <a:xfrm>
          <a:off x="0" y="0"/>
          <a:ext cx="0" cy="0"/>
          <a:chOff x="0" y="0"/>
          <a:chExt cx="0" cy="0"/>
        </a:xfrm>
      </p:grpSpPr>
      <p:sp>
        <p:nvSpPr>
          <p:cNvPr id="4451" name="Google Shape;4451;p2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2" name="Google Shape;4452;p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7" name="Shape 2657"/>
        <p:cNvGrpSpPr/>
        <p:nvPr/>
      </p:nvGrpSpPr>
      <p:grpSpPr>
        <a:xfrm>
          <a:off x="0" y="0"/>
          <a:ext cx="0" cy="0"/>
          <a:chOff x="0" y="0"/>
          <a:chExt cx="0" cy="0"/>
        </a:xfrm>
      </p:grpSpPr>
      <p:sp>
        <p:nvSpPr>
          <p:cNvPr id="2658" name="Google Shape;265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9" name="Google Shape;265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1" name="Shape 4461"/>
        <p:cNvGrpSpPr/>
        <p:nvPr/>
      </p:nvGrpSpPr>
      <p:grpSpPr>
        <a:xfrm>
          <a:off x="0" y="0"/>
          <a:ext cx="0" cy="0"/>
          <a:chOff x="0" y="0"/>
          <a:chExt cx="0" cy="0"/>
        </a:xfrm>
      </p:grpSpPr>
      <p:sp>
        <p:nvSpPr>
          <p:cNvPr id="4462" name="Google Shape;4462;p2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3" name="Google Shape;4463;p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8" name="Shape 4468"/>
        <p:cNvGrpSpPr/>
        <p:nvPr/>
      </p:nvGrpSpPr>
      <p:grpSpPr>
        <a:xfrm>
          <a:off x="0" y="0"/>
          <a:ext cx="0" cy="0"/>
          <a:chOff x="0" y="0"/>
          <a:chExt cx="0" cy="0"/>
        </a:xfrm>
      </p:grpSpPr>
      <p:sp>
        <p:nvSpPr>
          <p:cNvPr id="4469" name="Google Shape;4469;p2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0" name="Google Shape;4470;p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4" name="Shape 4474"/>
        <p:cNvGrpSpPr/>
        <p:nvPr/>
      </p:nvGrpSpPr>
      <p:grpSpPr>
        <a:xfrm>
          <a:off x="0" y="0"/>
          <a:ext cx="0" cy="0"/>
          <a:chOff x="0" y="0"/>
          <a:chExt cx="0" cy="0"/>
        </a:xfrm>
      </p:grpSpPr>
      <p:sp>
        <p:nvSpPr>
          <p:cNvPr id="4475" name="Google Shape;4475;p2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6" name="Google Shape;4476;p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0" name="Shape 4480"/>
        <p:cNvGrpSpPr/>
        <p:nvPr/>
      </p:nvGrpSpPr>
      <p:grpSpPr>
        <a:xfrm>
          <a:off x="0" y="0"/>
          <a:ext cx="0" cy="0"/>
          <a:chOff x="0" y="0"/>
          <a:chExt cx="0" cy="0"/>
        </a:xfrm>
      </p:grpSpPr>
      <p:sp>
        <p:nvSpPr>
          <p:cNvPr id="4481" name="Google Shape;4481;p2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2" name="Google Shape;4482;p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6" name="Shape 4486"/>
        <p:cNvGrpSpPr/>
        <p:nvPr/>
      </p:nvGrpSpPr>
      <p:grpSpPr>
        <a:xfrm>
          <a:off x="0" y="0"/>
          <a:ext cx="0" cy="0"/>
          <a:chOff x="0" y="0"/>
          <a:chExt cx="0" cy="0"/>
        </a:xfrm>
      </p:grpSpPr>
      <p:sp>
        <p:nvSpPr>
          <p:cNvPr id="4487" name="Google Shape;4487;p2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8" name="Google Shape;4488;p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2" name="Shape 4492"/>
        <p:cNvGrpSpPr/>
        <p:nvPr/>
      </p:nvGrpSpPr>
      <p:grpSpPr>
        <a:xfrm>
          <a:off x="0" y="0"/>
          <a:ext cx="0" cy="0"/>
          <a:chOff x="0" y="0"/>
          <a:chExt cx="0" cy="0"/>
        </a:xfrm>
      </p:grpSpPr>
      <p:sp>
        <p:nvSpPr>
          <p:cNvPr id="4493" name="Google Shape;4493;p2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4" name="Google Shape;4494;p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8" name="Shape 4498"/>
        <p:cNvGrpSpPr/>
        <p:nvPr/>
      </p:nvGrpSpPr>
      <p:grpSpPr>
        <a:xfrm>
          <a:off x="0" y="0"/>
          <a:ext cx="0" cy="0"/>
          <a:chOff x="0" y="0"/>
          <a:chExt cx="0" cy="0"/>
        </a:xfrm>
      </p:grpSpPr>
      <p:sp>
        <p:nvSpPr>
          <p:cNvPr id="4499" name="Google Shape;4499;p2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0" name="Google Shape;4500;p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4" name="Shape 4504"/>
        <p:cNvGrpSpPr/>
        <p:nvPr/>
      </p:nvGrpSpPr>
      <p:grpSpPr>
        <a:xfrm>
          <a:off x="0" y="0"/>
          <a:ext cx="0" cy="0"/>
          <a:chOff x="0" y="0"/>
          <a:chExt cx="0" cy="0"/>
        </a:xfrm>
      </p:grpSpPr>
      <p:sp>
        <p:nvSpPr>
          <p:cNvPr id="4505" name="Google Shape;4505;p2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6" name="Google Shape;4506;p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0" name="Shape 4510"/>
        <p:cNvGrpSpPr/>
        <p:nvPr/>
      </p:nvGrpSpPr>
      <p:grpSpPr>
        <a:xfrm>
          <a:off x="0" y="0"/>
          <a:ext cx="0" cy="0"/>
          <a:chOff x="0" y="0"/>
          <a:chExt cx="0" cy="0"/>
        </a:xfrm>
      </p:grpSpPr>
      <p:sp>
        <p:nvSpPr>
          <p:cNvPr id="4511" name="Google Shape;4511;p2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2" name="Google Shape;4512;p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1" name="Shape 4521"/>
        <p:cNvGrpSpPr/>
        <p:nvPr/>
      </p:nvGrpSpPr>
      <p:grpSpPr>
        <a:xfrm>
          <a:off x="0" y="0"/>
          <a:ext cx="0" cy="0"/>
          <a:chOff x="0" y="0"/>
          <a:chExt cx="0" cy="0"/>
        </a:xfrm>
      </p:grpSpPr>
      <p:sp>
        <p:nvSpPr>
          <p:cNvPr id="4522" name="Google Shape;4522;p2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3" name="Google Shape;4523;p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5" name="Shape 2665"/>
        <p:cNvGrpSpPr/>
        <p:nvPr/>
      </p:nvGrpSpPr>
      <p:grpSpPr>
        <a:xfrm>
          <a:off x="0" y="0"/>
          <a:ext cx="0" cy="0"/>
          <a:chOff x="0" y="0"/>
          <a:chExt cx="0" cy="0"/>
        </a:xfrm>
      </p:grpSpPr>
      <p:sp>
        <p:nvSpPr>
          <p:cNvPr id="2666" name="Google Shape;266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7" name="Google Shape;266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3" name="Shape 4533"/>
        <p:cNvGrpSpPr/>
        <p:nvPr/>
      </p:nvGrpSpPr>
      <p:grpSpPr>
        <a:xfrm>
          <a:off x="0" y="0"/>
          <a:ext cx="0" cy="0"/>
          <a:chOff x="0" y="0"/>
          <a:chExt cx="0" cy="0"/>
        </a:xfrm>
      </p:grpSpPr>
      <p:sp>
        <p:nvSpPr>
          <p:cNvPr id="4534" name="Google Shape;4534;p2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5" name="Google Shape;4535;p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0" name="Shape 4540"/>
        <p:cNvGrpSpPr/>
        <p:nvPr/>
      </p:nvGrpSpPr>
      <p:grpSpPr>
        <a:xfrm>
          <a:off x="0" y="0"/>
          <a:ext cx="0" cy="0"/>
          <a:chOff x="0" y="0"/>
          <a:chExt cx="0" cy="0"/>
        </a:xfrm>
      </p:grpSpPr>
      <p:sp>
        <p:nvSpPr>
          <p:cNvPr id="4541" name="Google Shape;4541;p2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2" name="Google Shape;4542;p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6" name="Shape 4546"/>
        <p:cNvGrpSpPr/>
        <p:nvPr/>
      </p:nvGrpSpPr>
      <p:grpSpPr>
        <a:xfrm>
          <a:off x="0" y="0"/>
          <a:ext cx="0" cy="0"/>
          <a:chOff x="0" y="0"/>
          <a:chExt cx="0" cy="0"/>
        </a:xfrm>
      </p:grpSpPr>
      <p:sp>
        <p:nvSpPr>
          <p:cNvPr id="4547" name="Google Shape;4547;p2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8" name="Google Shape;4548;p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2" name="Shape 4552"/>
        <p:cNvGrpSpPr/>
        <p:nvPr/>
      </p:nvGrpSpPr>
      <p:grpSpPr>
        <a:xfrm>
          <a:off x="0" y="0"/>
          <a:ext cx="0" cy="0"/>
          <a:chOff x="0" y="0"/>
          <a:chExt cx="0" cy="0"/>
        </a:xfrm>
      </p:grpSpPr>
      <p:sp>
        <p:nvSpPr>
          <p:cNvPr id="4553" name="Google Shape;4553;p2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4" name="Google Shape;4554;p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8" name="Shape 4558"/>
        <p:cNvGrpSpPr/>
        <p:nvPr/>
      </p:nvGrpSpPr>
      <p:grpSpPr>
        <a:xfrm>
          <a:off x="0" y="0"/>
          <a:ext cx="0" cy="0"/>
          <a:chOff x="0" y="0"/>
          <a:chExt cx="0" cy="0"/>
        </a:xfrm>
      </p:grpSpPr>
      <p:sp>
        <p:nvSpPr>
          <p:cNvPr id="4559" name="Google Shape;4559;p2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0" name="Google Shape;4560;p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4" name="Shape 4564"/>
        <p:cNvGrpSpPr/>
        <p:nvPr/>
      </p:nvGrpSpPr>
      <p:grpSpPr>
        <a:xfrm>
          <a:off x="0" y="0"/>
          <a:ext cx="0" cy="0"/>
          <a:chOff x="0" y="0"/>
          <a:chExt cx="0" cy="0"/>
        </a:xfrm>
      </p:grpSpPr>
      <p:sp>
        <p:nvSpPr>
          <p:cNvPr id="4565" name="Google Shape;4565;p2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6" name="Google Shape;4566;p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0" name="Shape 4570"/>
        <p:cNvGrpSpPr/>
        <p:nvPr/>
      </p:nvGrpSpPr>
      <p:grpSpPr>
        <a:xfrm>
          <a:off x="0" y="0"/>
          <a:ext cx="0" cy="0"/>
          <a:chOff x="0" y="0"/>
          <a:chExt cx="0" cy="0"/>
        </a:xfrm>
      </p:grpSpPr>
      <p:sp>
        <p:nvSpPr>
          <p:cNvPr id="4571" name="Google Shape;4571;p3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2" name="Google Shape;4572;p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8" name="Shape 2488"/>
        <p:cNvGrpSpPr/>
        <p:nvPr/>
      </p:nvGrpSpPr>
      <p:grpSpPr>
        <a:xfrm>
          <a:off x="0" y="0"/>
          <a:ext cx="0" cy="0"/>
          <a:chOff x="0" y="0"/>
          <a:chExt cx="0" cy="0"/>
        </a:xfrm>
      </p:grpSpPr>
      <p:sp>
        <p:nvSpPr>
          <p:cNvPr id="2489" name="Google Shape;248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0" name="Google Shape;24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2" name="Shape 2672"/>
        <p:cNvGrpSpPr/>
        <p:nvPr/>
      </p:nvGrpSpPr>
      <p:grpSpPr>
        <a:xfrm>
          <a:off x="0" y="0"/>
          <a:ext cx="0" cy="0"/>
          <a:chOff x="0" y="0"/>
          <a:chExt cx="0" cy="0"/>
        </a:xfrm>
      </p:grpSpPr>
      <p:sp>
        <p:nvSpPr>
          <p:cNvPr id="2673" name="Google Shape;267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4" name="Google Shape;267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9" name="Shape 2679"/>
        <p:cNvGrpSpPr/>
        <p:nvPr/>
      </p:nvGrpSpPr>
      <p:grpSpPr>
        <a:xfrm>
          <a:off x="0" y="0"/>
          <a:ext cx="0" cy="0"/>
          <a:chOff x="0" y="0"/>
          <a:chExt cx="0" cy="0"/>
        </a:xfrm>
      </p:grpSpPr>
      <p:sp>
        <p:nvSpPr>
          <p:cNvPr id="2680" name="Google Shape;268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1" name="Google Shape;26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9" name="Google Shape;26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4" name="Shape 2694"/>
        <p:cNvGrpSpPr/>
        <p:nvPr/>
      </p:nvGrpSpPr>
      <p:grpSpPr>
        <a:xfrm>
          <a:off x="0" y="0"/>
          <a:ext cx="0" cy="0"/>
          <a:chOff x="0" y="0"/>
          <a:chExt cx="0" cy="0"/>
        </a:xfrm>
      </p:grpSpPr>
      <p:sp>
        <p:nvSpPr>
          <p:cNvPr id="2695" name="Google Shape;269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6" name="Google Shape;26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2" name="Shape 2702"/>
        <p:cNvGrpSpPr/>
        <p:nvPr/>
      </p:nvGrpSpPr>
      <p:grpSpPr>
        <a:xfrm>
          <a:off x="0" y="0"/>
          <a:ext cx="0" cy="0"/>
          <a:chOff x="0" y="0"/>
          <a:chExt cx="0" cy="0"/>
        </a:xfrm>
      </p:grpSpPr>
      <p:sp>
        <p:nvSpPr>
          <p:cNvPr id="2703" name="Google Shape;270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4" name="Google Shape;270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9" name="Shape 2709"/>
        <p:cNvGrpSpPr/>
        <p:nvPr/>
      </p:nvGrpSpPr>
      <p:grpSpPr>
        <a:xfrm>
          <a:off x="0" y="0"/>
          <a:ext cx="0" cy="0"/>
          <a:chOff x="0" y="0"/>
          <a:chExt cx="0" cy="0"/>
        </a:xfrm>
      </p:grpSpPr>
      <p:sp>
        <p:nvSpPr>
          <p:cNvPr id="2710" name="Google Shape;271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1" name="Google Shape;271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6" name="Shape 2716"/>
        <p:cNvGrpSpPr/>
        <p:nvPr/>
      </p:nvGrpSpPr>
      <p:grpSpPr>
        <a:xfrm>
          <a:off x="0" y="0"/>
          <a:ext cx="0" cy="0"/>
          <a:chOff x="0" y="0"/>
          <a:chExt cx="0" cy="0"/>
        </a:xfrm>
      </p:grpSpPr>
      <p:sp>
        <p:nvSpPr>
          <p:cNvPr id="2717" name="Google Shape;271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8" name="Google Shape;271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3" name="Shape 2723"/>
        <p:cNvGrpSpPr/>
        <p:nvPr/>
      </p:nvGrpSpPr>
      <p:grpSpPr>
        <a:xfrm>
          <a:off x="0" y="0"/>
          <a:ext cx="0" cy="0"/>
          <a:chOff x="0" y="0"/>
          <a:chExt cx="0" cy="0"/>
        </a:xfrm>
      </p:grpSpPr>
      <p:sp>
        <p:nvSpPr>
          <p:cNvPr id="2724" name="Google Shape;272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5" name="Google Shape;272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0" name="Shape 2730"/>
        <p:cNvGrpSpPr/>
        <p:nvPr/>
      </p:nvGrpSpPr>
      <p:grpSpPr>
        <a:xfrm>
          <a:off x="0" y="0"/>
          <a:ext cx="0" cy="0"/>
          <a:chOff x="0" y="0"/>
          <a:chExt cx="0" cy="0"/>
        </a:xfrm>
      </p:grpSpPr>
      <p:sp>
        <p:nvSpPr>
          <p:cNvPr id="2731" name="Google Shape;273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2" name="Google Shape;273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7" name="Shape 2737"/>
        <p:cNvGrpSpPr/>
        <p:nvPr/>
      </p:nvGrpSpPr>
      <p:grpSpPr>
        <a:xfrm>
          <a:off x="0" y="0"/>
          <a:ext cx="0" cy="0"/>
          <a:chOff x="0" y="0"/>
          <a:chExt cx="0" cy="0"/>
        </a:xfrm>
      </p:grpSpPr>
      <p:sp>
        <p:nvSpPr>
          <p:cNvPr id="2738" name="Google Shape;273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9" name="Google Shape;273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4" name="Shape 2494"/>
        <p:cNvGrpSpPr/>
        <p:nvPr/>
      </p:nvGrpSpPr>
      <p:grpSpPr>
        <a:xfrm>
          <a:off x="0" y="0"/>
          <a:ext cx="0" cy="0"/>
          <a:chOff x="0" y="0"/>
          <a:chExt cx="0" cy="0"/>
        </a:xfrm>
      </p:grpSpPr>
      <p:sp>
        <p:nvSpPr>
          <p:cNvPr id="2495" name="Google Shape;249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6" name="Google Shape;24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3" name="Shape 2743"/>
        <p:cNvGrpSpPr/>
        <p:nvPr/>
      </p:nvGrpSpPr>
      <p:grpSpPr>
        <a:xfrm>
          <a:off x="0" y="0"/>
          <a:ext cx="0" cy="0"/>
          <a:chOff x="0" y="0"/>
          <a:chExt cx="0" cy="0"/>
        </a:xfrm>
      </p:grpSpPr>
      <p:sp>
        <p:nvSpPr>
          <p:cNvPr id="2744" name="Google Shape;274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5" name="Google Shape;274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0" name="Shape 2750"/>
        <p:cNvGrpSpPr/>
        <p:nvPr/>
      </p:nvGrpSpPr>
      <p:grpSpPr>
        <a:xfrm>
          <a:off x="0" y="0"/>
          <a:ext cx="0" cy="0"/>
          <a:chOff x="0" y="0"/>
          <a:chExt cx="0" cy="0"/>
        </a:xfrm>
      </p:grpSpPr>
      <p:sp>
        <p:nvSpPr>
          <p:cNvPr id="2751" name="Google Shape;275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2" name="Google Shape;275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8" name="Shape 2768"/>
        <p:cNvGrpSpPr/>
        <p:nvPr/>
      </p:nvGrpSpPr>
      <p:grpSpPr>
        <a:xfrm>
          <a:off x="0" y="0"/>
          <a:ext cx="0" cy="0"/>
          <a:chOff x="0" y="0"/>
          <a:chExt cx="0" cy="0"/>
        </a:xfrm>
      </p:grpSpPr>
      <p:sp>
        <p:nvSpPr>
          <p:cNvPr id="2769" name="Google Shape;276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0" name="Google Shape;277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5" name="Shape 2775"/>
        <p:cNvGrpSpPr/>
        <p:nvPr/>
      </p:nvGrpSpPr>
      <p:grpSpPr>
        <a:xfrm>
          <a:off x="0" y="0"/>
          <a:ext cx="0" cy="0"/>
          <a:chOff x="0" y="0"/>
          <a:chExt cx="0" cy="0"/>
        </a:xfrm>
      </p:grpSpPr>
      <p:sp>
        <p:nvSpPr>
          <p:cNvPr id="2776" name="Google Shape;277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7" name="Google Shape;277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4" name="Shape 2784"/>
        <p:cNvGrpSpPr/>
        <p:nvPr/>
      </p:nvGrpSpPr>
      <p:grpSpPr>
        <a:xfrm>
          <a:off x="0" y="0"/>
          <a:ext cx="0" cy="0"/>
          <a:chOff x="0" y="0"/>
          <a:chExt cx="0" cy="0"/>
        </a:xfrm>
      </p:grpSpPr>
      <p:sp>
        <p:nvSpPr>
          <p:cNvPr id="2785" name="Google Shape;278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6" name="Google Shape;278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1" name="Shape 2791"/>
        <p:cNvGrpSpPr/>
        <p:nvPr/>
      </p:nvGrpSpPr>
      <p:grpSpPr>
        <a:xfrm>
          <a:off x="0" y="0"/>
          <a:ext cx="0" cy="0"/>
          <a:chOff x="0" y="0"/>
          <a:chExt cx="0" cy="0"/>
        </a:xfrm>
      </p:grpSpPr>
      <p:sp>
        <p:nvSpPr>
          <p:cNvPr id="2792" name="Google Shape;279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3" name="Google Shape;279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6" name="Shape 2796"/>
        <p:cNvGrpSpPr/>
        <p:nvPr/>
      </p:nvGrpSpPr>
      <p:grpSpPr>
        <a:xfrm>
          <a:off x="0" y="0"/>
          <a:ext cx="0" cy="0"/>
          <a:chOff x="0" y="0"/>
          <a:chExt cx="0" cy="0"/>
        </a:xfrm>
      </p:grpSpPr>
      <p:sp>
        <p:nvSpPr>
          <p:cNvPr id="2797" name="Google Shape;279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8" name="Google Shape;279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3" name="Shape 2803"/>
        <p:cNvGrpSpPr/>
        <p:nvPr/>
      </p:nvGrpSpPr>
      <p:grpSpPr>
        <a:xfrm>
          <a:off x="0" y="0"/>
          <a:ext cx="0" cy="0"/>
          <a:chOff x="0" y="0"/>
          <a:chExt cx="0" cy="0"/>
        </a:xfrm>
      </p:grpSpPr>
      <p:sp>
        <p:nvSpPr>
          <p:cNvPr id="2804" name="Google Shape;280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5" name="Google Shape;280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3" name="Shape 2813"/>
        <p:cNvGrpSpPr/>
        <p:nvPr/>
      </p:nvGrpSpPr>
      <p:grpSpPr>
        <a:xfrm>
          <a:off x="0" y="0"/>
          <a:ext cx="0" cy="0"/>
          <a:chOff x="0" y="0"/>
          <a:chExt cx="0" cy="0"/>
        </a:xfrm>
      </p:grpSpPr>
      <p:sp>
        <p:nvSpPr>
          <p:cNvPr id="2814" name="Google Shape;281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5" name="Google Shape;281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9" name="Shape 2819"/>
        <p:cNvGrpSpPr/>
        <p:nvPr/>
      </p:nvGrpSpPr>
      <p:grpSpPr>
        <a:xfrm>
          <a:off x="0" y="0"/>
          <a:ext cx="0" cy="0"/>
          <a:chOff x="0" y="0"/>
          <a:chExt cx="0" cy="0"/>
        </a:xfrm>
      </p:grpSpPr>
      <p:sp>
        <p:nvSpPr>
          <p:cNvPr id="2820" name="Google Shape;282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1" name="Google Shape;282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1" name="Shape 2501"/>
        <p:cNvGrpSpPr/>
        <p:nvPr/>
      </p:nvGrpSpPr>
      <p:grpSpPr>
        <a:xfrm>
          <a:off x="0" y="0"/>
          <a:ext cx="0" cy="0"/>
          <a:chOff x="0" y="0"/>
          <a:chExt cx="0" cy="0"/>
        </a:xfrm>
      </p:grpSpPr>
      <p:sp>
        <p:nvSpPr>
          <p:cNvPr id="2502" name="Google Shape;25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3" name="Google Shape;25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6" name="Google Shape;282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2" name="Shape 2842"/>
        <p:cNvGrpSpPr/>
        <p:nvPr/>
      </p:nvGrpSpPr>
      <p:grpSpPr>
        <a:xfrm>
          <a:off x="0" y="0"/>
          <a:ext cx="0" cy="0"/>
          <a:chOff x="0" y="0"/>
          <a:chExt cx="0" cy="0"/>
        </a:xfrm>
      </p:grpSpPr>
      <p:sp>
        <p:nvSpPr>
          <p:cNvPr id="2843" name="Google Shape;284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4" name="Google Shape;284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9" name="Shape 2849"/>
        <p:cNvGrpSpPr/>
        <p:nvPr/>
      </p:nvGrpSpPr>
      <p:grpSpPr>
        <a:xfrm>
          <a:off x="0" y="0"/>
          <a:ext cx="0" cy="0"/>
          <a:chOff x="0" y="0"/>
          <a:chExt cx="0" cy="0"/>
        </a:xfrm>
      </p:grpSpPr>
      <p:sp>
        <p:nvSpPr>
          <p:cNvPr id="2850" name="Google Shape;2850;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1" name="Google Shape;285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6" name="Shape 2856"/>
        <p:cNvGrpSpPr/>
        <p:nvPr/>
      </p:nvGrpSpPr>
      <p:grpSpPr>
        <a:xfrm>
          <a:off x="0" y="0"/>
          <a:ext cx="0" cy="0"/>
          <a:chOff x="0" y="0"/>
          <a:chExt cx="0" cy="0"/>
        </a:xfrm>
      </p:grpSpPr>
      <p:sp>
        <p:nvSpPr>
          <p:cNvPr id="2857" name="Google Shape;285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8" name="Google Shape;285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1" name="Shape 2861"/>
        <p:cNvGrpSpPr/>
        <p:nvPr/>
      </p:nvGrpSpPr>
      <p:grpSpPr>
        <a:xfrm>
          <a:off x="0" y="0"/>
          <a:ext cx="0" cy="0"/>
          <a:chOff x="0" y="0"/>
          <a:chExt cx="0" cy="0"/>
        </a:xfrm>
      </p:grpSpPr>
      <p:sp>
        <p:nvSpPr>
          <p:cNvPr id="2862" name="Google Shape;286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3" name="Google Shape;286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7" name="Shape 2867"/>
        <p:cNvGrpSpPr/>
        <p:nvPr/>
      </p:nvGrpSpPr>
      <p:grpSpPr>
        <a:xfrm>
          <a:off x="0" y="0"/>
          <a:ext cx="0" cy="0"/>
          <a:chOff x="0" y="0"/>
          <a:chExt cx="0" cy="0"/>
        </a:xfrm>
      </p:grpSpPr>
      <p:sp>
        <p:nvSpPr>
          <p:cNvPr id="2868" name="Google Shape;2868;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9" name="Google Shape;286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6" name="Shape 2876"/>
        <p:cNvGrpSpPr/>
        <p:nvPr/>
      </p:nvGrpSpPr>
      <p:grpSpPr>
        <a:xfrm>
          <a:off x="0" y="0"/>
          <a:ext cx="0" cy="0"/>
          <a:chOff x="0" y="0"/>
          <a:chExt cx="0" cy="0"/>
        </a:xfrm>
      </p:grpSpPr>
      <p:sp>
        <p:nvSpPr>
          <p:cNvPr id="2877" name="Google Shape;2877;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8" name="Google Shape;287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5" name="Shape 2885"/>
        <p:cNvGrpSpPr/>
        <p:nvPr/>
      </p:nvGrpSpPr>
      <p:grpSpPr>
        <a:xfrm>
          <a:off x="0" y="0"/>
          <a:ext cx="0" cy="0"/>
          <a:chOff x="0" y="0"/>
          <a:chExt cx="0" cy="0"/>
        </a:xfrm>
      </p:grpSpPr>
      <p:sp>
        <p:nvSpPr>
          <p:cNvPr id="2886" name="Google Shape;2886;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7" name="Google Shape;288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4" name="Shape 2894"/>
        <p:cNvGrpSpPr/>
        <p:nvPr/>
      </p:nvGrpSpPr>
      <p:grpSpPr>
        <a:xfrm>
          <a:off x="0" y="0"/>
          <a:ext cx="0" cy="0"/>
          <a:chOff x="0" y="0"/>
          <a:chExt cx="0" cy="0"/>
        </a:xfrm>
      </p:grpSpPr>
      <p:sp>
        <p:nvSpPr>
          <p:cNvPr id="2895" name="Google Shape;2895;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6" name="Google Shape;289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3" name="Shape 2903"/>
        <p:cNvGrpSpPr/>
        <p:nvPr/>
      </p:nvGrpSpPr>
      <p:grpSpPr>
        <a:xfrm>
          <a:off x="0" y="0"/>
          <a:ext cx="0" cy="0"/>
          <a:chOff x="0" y="0"/>
          <a:chExt cx="0" cy="0"/>
        </a:xfrm>
      </p:grpSpPr>
      <p:sp>
        <p:nvSpPr>
          <p:cNvPr id="2904" name="Google Shape;2904;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5" name="Google Shape;290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7" name="Shape 2507"/>
        <p:cNvGrpSpPr/>
        <p:nvPr/>
      </p:nvGrpSpPr>
      <p:grpSpPr>
        <a:xfrm>
          <a:off x="0" y="0"/>
          <a:ext cx="0" cy="0"/>
          <a:chOff x="0" y="0"/>
          <a:chExt cx="0" cy="0"/>
        </a:xfrm>
      </p:grpSpPr>
      <p:sp>
        <p:nvSpPr>
          <p:cNvPr id="2508" name="Google Shape;250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9" name="Google Shape;25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2" name="Shape 2912"/>
        <p:cNvGrpSpPr/>
        <p:nvPr/>
      </p:nvGrpSpPr>
      <p:grpSpPr>
        <a:xfrm>
          <a:off x="0" y="0"/>
          <a:ext cx="0" cy="0"/>
          <a:chOff x="0" y="0"/>
          <a:chExt cx="0" cy="0"/>
        </a:xfrm>
      </p:grpSpPr>
      <p:sp>
        <p:nvSpPr>
          <p:cNvPr id="2913" name="Google Shape;2913;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4" name="Google Shape;291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0" name="Shape 2920"/>
        <p:cNvGrpSpPr/>
        <p:nvPr/>
      </p:nvGrpSpPr>
      <p:grpSpPr>
        <a:xfrm>
          <a:off x="0" y="0"/>
          <a:ext cx="0" cy="0"/>
          <a:chOff x="0" y="0"/>
          <a:chExt cx="0" cy="0"/>
        </a:xfrm>
      </p:grpSpPr>
      <p:sp>
        <p:nvSpPr>
          <p:cNvPr id="2921" name="Google Shape;2921;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2" name="Google Shape;292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7" name="Shape 2927"/>
        <p:cNvGrpSpPr/>
        <p:nvPr/>
      </p:nvGrpSpPr>
      <p:grpSpPr>
        <a:xfrm>
          <a:off x="0" y="0"/>
          <a:ext cx="0" cy="0"/>
          <a:chOff x="0" y="0"/>
          <a:chExt cx="0" cy="0"/>
        </a:xfrm>
      </p:grpSpPr>
      <p:sp>
        <p:nvSpPr>
          <p:cNvPr id="2928" name="Google Shape;2928;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9" name="Google Shape;292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4" name="Shape 2934"/>
        <p:cNvGrpSpPr/>
        <p:nvPr/>
      </p:nvGrpSpPr>
      <p:grpSpPr>
        <a:xfrm>
          <a:off x="0" y="0"/>
          <a:ext cx="0" cy="0"/>
          <a:chOff x="0" y="0"/>
          <a:chExt cx="0" cy="0"/>
        </a:xfrm>
      </p:grpSpPr>
      <p:sp>
        <p:nvSpPr>
          <p:cNvPr id="2935" name="Google Shape;2935;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6" name="Google Shape;293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2" name="Shape 2942"/>
        <p:cNvGrpSpPr/>
        <p:nvPr/>
      </p:nvGrpSpPr>
      <p:grpSpPr>
        <a:xfrm>
          <a:off x="0" y="0"/>
          <a:ext cx="0" cy="0"/>
          <a:chOff x="0" y="0"/>
          <a:chExt cx="0" cy="0"/>
        </a:xfrm>
      </p:grpSpPr>
      <p:sp>
        <p:nvSpPr>
          <p:cNvPr id="2943" name="Google Shape;2943;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4" name="Google Shape;294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7" name="Shape 2947"/>
        <p:cNvGrpSpPr/>
        <p:nvPr/>
      </p:nvGrpSpPr>
      <p:grpSpPr>
        <a:xfrm>
          <a:off x="0" y="0"/>
          <a:ext cx="0" cy="0"/>
          <a:chOff x="0" y="0"/>
          <a:chExt cx="0" cy="0"/>
        </a:xfrm>
      </p:grpSpPr>
      <p:sp>
        <p:nvSpPr>
          <p:cNvPr id="2948" name="Google Shape;2948;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9" name="Google Shape;294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5" name="Shape 2955"/>
        <p:cNvGrpSpPr/>
        <p:nvPr/>
      </p:nvGrpSpPr>
      <p:grpSpPr>
        <a:xfrm>
          <a:off x="0" y="0"/>
          <a:ext cx="0" cy="0"/>
          <a:chOff x="0" y="0"/>
          <a:chExt cx="0" cy="0"/>
        </a:xfrm>
      </p:grpSpPr>
      <p:sp>
        <p:nvSpPr>
          <p:cNvPr id="2956" name="Google Shape;2956;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7" name="Google Shape;295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4" name="Shape 2964"/>
        <p:cNvGrpSpPr/>
        <p:nvPr/>
      </p:nvGrpSpPr>
      <p:grpSpPr>
        <a:xfrm>
          <a:off x="0" y="0"/>
          <a:ext cx="0" cy="0"/>
          <a:chOff x="0" y="0"/>
          <a:chExt cx="0" cy="0"/>
        </a:xfrm>
      </p:grpSpPr>
      <p:sp>
        <p:nvSpPr>
          <p:cNvPr id="2965" name="Google Shape;2965;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6" name="Google Shape;296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2" name="Shape 2972"/>
        <p:cNvGrpSpPr/>
        <p:nvPr/>
      </p:nvGrpSpPr>
      <p:grpSpPr>
        <a:xfrm>
          <a:off x="0" y="0"/>
          <a:ext cx="0" cy="0"/>
          <a:chOff x="0" y="0"/>
          <a:chExt cx="0" cy="0"/>
        </a:xfrm>
      </p:grpSpPr>
      <p:sp>
        <p:nvSpPr>
          <p:cNvPr id="2973" name="Google Shape;2973;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4" name="Google Shape;297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7" name="Shape 2977"/>
        <p:cNvGrpSpPr/>
        <p:nvPr/>
      </p:nvGrpSpPr>
      <p:grpSpPr>
        <a:xfrm>
          <a:off x="0" y="0"/>
          <a:ext cx="0" cy="0"/>
          <a:chOff x="0" y="0"/>
          <a:chExt cx="0" cy="0"/>
        </a:xfrm>
      </p:grpSpPr>
      <p:sp>
        <p:nvSpPr>
          <p:cNvPr id="2978" name="Google Shape;2978;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9" name="Google Shape;2979;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4" name="Shape 2514"/>
        <p:cNvGrpSpPr/>
        <p:nvPr/>
      </p:nvGrpSpPr>
      <p:grpSpPr>
        <a:xfrm>
          <a:off x="0" y="0"/>
          <a:ext cx="0" cy="0"/>
          <a:chOff x="0" y="0"/>
          <a:chExt cx="0" cy="0"/>
        </a:xfrm>
      </p:grpSpPr>
      <p:sp>
        <p:nvSpPr>
          <p:cNvPr id="2515" name="Google Shape;251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6" name="Google Shape;25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4" name="Shape 2984"/>
        <p:cNvGrpSpPr/>
        <p:nvPr/>
      </p:nvGrpSpPr>
      <p:grpSpPr>
        <a:xfrm>
          <a:off x="0" y="0"/>
          <a:ext cx="0" cy="0"/>
          <a:chOff x="0" y="0"/>
          <a:chExt cx="0" cy="0"/>
        </a:xfrm>
      </p:grpSpPr>
      <p:sp>
        <p:nvSpPr>
          <p:cNvPr id="2985" name="Google Shape;2985;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6" name="Google Shape;298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2" name="Shape 2992"/>
        <p:cNvGrpSpPr/>
        <p:nvPr/>
      </p:nvGrpSpPr>
      <p:grpSpPr>
        <a:xfrm>
          <a:off x="0" y="0"/>
          <a:ext cx="0" cy="0"/>
          <a:chOff x="0" y="0"/>
          <a:chExt cx="0" cy="0"/>
        </a:xfrm>
      </p:grpSpPr>
      <p:sp>
        <p:nvSpPr>
          <p:cNvPr id="2993" name="Google Shape;2993;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4" name="Google Shape;299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9" name="Shape 2999"/>
        <p:cNvGrpSpPr/>
        <p:nvPr/>
      </p:nvGrpSpPr>
      <p:grpSpPr>
        <a:xfrm>
          <a:off x="0" y="0"/>
          <a:ext cx="0" cy="0"/>
          <a:chOff x="0" y="0"/>
          <a:chExt cx="0" cy="0"/>
        </a:xfrm>
      </p:grpSpPr>
      <p:sp>
        <p:nvSpPr>
          <p:cNvPr id="3000" name="Google Shape;3000;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1" name="Google Shape;300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6" name="Shape 3006"/>
        <p:cNvGrpSpPr/>
        <p:nvPr/>
      </p:nvGrpSpPr>
      <p:grpSpPr>
        <a:xfrm>
          <a:off x="0" y="0"/>
          <a:ext cx="0" cy="0"/>
          <a:chOff x="0" y="0"/>
          <a:chExt cx="0" cy="0"/>
        </a:xfrm>
      </p:grpSpPr>
      <p:sp>
        <p:nvSpPr>
          <p:cNvPr id="3007" name="Google Shape;3007;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8" name="Google Shape;3008;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6" name="Shape 3016"/>
        <p:cNvGrpSpPr/>
        <p:nvPr/>
      </p:nvGrpSpPr>
      <p:grpSpPr>
        <a:xfrm>
          <a:off x="0" y="0"/>
          <a:ext cx="0" cy="0"/>
          <a:chOff x="0" y="0"/>
          <a:chExt cx="0" cy="0"/>
        </a:xfrm>
      </p:grpSpPr>
      <p:sp>
        <p:nvSpPr>
          <p:cNvPr id="3017" name="Google Shape;3017;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8" name="Google Shape;301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5" name="Shape 3025"/>
        <p:cNvGrpSpPr/>
        <p:nvPr/>
      </p:nvGrpSpPr>
      <p:grpSpPr>
        <a:xfrm>
          <a:off x="0" y="0"/>
          <a:ext cx="0" cy="0"/>
          <a:chOff x="0" y="0"/>
          <a:chExt cx="0" cy="0"/>
        </a:xfrm>
      </p:grpSpPr>
      <p:sp>
        <p:nvSpPr>
          <p:cNvPr id="3026" name="Google Shape;3026;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7" name="Google Shape;302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3" name="Shape 3033"/>
        <p:cNvGrpSpPr/>
        <p:nvPr/>
      </p:nvGrpSpPr>
      <p:grpSpPr>
        <a:xfrm>
          <a:off x="0" y="0"/>
          <a:ext cx="0" cy="0"/>
          <a:chOff x="0" y="0"/>
          <a:chExt cx="0" cy="0"/>
        </a:xfrm>
      </p:grpSpPr>
      <p:sp>
        <p:nvSpPr>
          <p:cNvPr id="3034" name="Google Shape;3034;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5" name="Google Shape;3035;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3" name="Shape 3043"/>
        <p:cNvGrpSpPr/>
        <p:nvPr/>
      </p:nvGrpSpPr>
      <p:grpSpPr>
        <a:xfrm>
          <a:off x="0" y="0"/>
          <a:ext cx="0" cy="0"/>
          <a:chOff x="0" y="0"/>
          <a:chExt cx="0" cy="0"/>
        </a:xfrm>
      </p:grpSpPr>
      <p:sp>
        <p:nvSpPr>
          <p:cNvPr id="3044" name="Google Shape;3044;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5" name="Google Shape;3045;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7" name="Shape 3057"/>
        <p:cNvGrpSpPr/>
        <p:nvPr/>
      </p:nvGrpSpPr>
      <p:grpSpPr>
        <a:xfrm>
          <a:off x="0" y="0"/>
          <a:ext cx="0" cy="0"/>
          <a:chOff x="0" y="0"/>
          <a:chExt cx="0" cy="0"/>
        </a:xfrm>
      </p:grpSpPr>
      <p:sp>
        <p:nvSpPr>
          <p:cNvPr id="3058" name="Google Shape;3058;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9" name="Google Shape;305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4" name="Shape 3064"/>
        <p:cNvGrpSpPr/>
        <p:nvPr/>
      </p:nvGrpSpPr>
      <p:grpSpPr>
        <a:xfrm>
          <a:off x="0" y="0"/>
          <a:ext cx="0" cy="0"/>
          <a:chOff x="0" y="0"/>
          <a:chExt cx="0" cy="0"/>
        </a:xfrm>
      </p:grpSpPr>
      <p:sp>
        <p:nvSpPr>
          <p:cNvPr id="3065" name="Google Shape;3065;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6" name="Google Shape;3066;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0" name="Shape 2520"/>
        <p:cNvGrpSpPr/>
        <p:nvPr/>
      </p:nvGrpSpPr>
      <p:grpSpPr>
        <a:xfrm>
          <a:off x="0" y="0"/>
          <a:ext cx="0" cy="0"/>
          <a:chOff x="0" y="0"/>
          <a:chExt cx="0" cy="0"/>
        </a:xfrm>
      </p:grpSpPr>
      <p:sp>
        <p:nvSpPr>
          <p:cNvPr id="2521" name="Google Shape;252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2" name="Google Shape;25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0" name="Shape 3070"/>
        <p:cNvGrpSpPr/>
        <p:nvPr/>
      </p:nvGrpSpPr>
      <p:grpSpPr>
        <a:xfrm>
          <a:off x="0" y="0"/>
          <a:ext cx="0" cy="0"/>
          <a:chOff x="0" y="0"/>
          <a:chExt cx="0" cy="0"/>
        </a:xfrm>
      </p:grpSpPr>
      <p:sp>
        <p:nvSpPr>
          <p:cNvPr id="3071" name="Google Shape;3071;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2" name="Google Shape;307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8" name="Shape 3078"/>
        <p:cNvGrpSpPr/>
        <p:nvPr/>
      </p:nvGrpSpPr>
      <p:grpSpPr>
        <a:xfrm>
          <a:off x="0" y="0"/>
          <a:ext cx="0" cy="0"/>
          <a:chOff x="0" y="0"/>
          <a:chExt cx="0" cy="0"/>
        </a:xfrm>
      </p:grpSpPr>
      <p:sp>
        <p:nvSpPr>
          <p:cNvPr id="3079" name="Google Shape;3079;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0" name="Google Shape;3080;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6" name="Shape 3086"/>
        <p:cNvGrpSpPr/>
        <p:nvPr/>
      </p:nvGrpSpPr>
      <p:grpSpPr>
        <a:xfrm>
          <a:off x="0" y="0"/>
          <a:ext cx="0" cy="0"/>
          <a:chOff x="0" y="0"/>
          <a:chExt cx="0" cy="0"/>
        </a:xfrm>
      </p:grpSpPr>
      <p:sp>
        <p:nvSpPr>
          <p:cNvPr id="3087" name="Google Shape;3087;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8" name="Google Shape;3088;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6" name="Shape 3096"/>
        <p:cNvGrpSpPr/>
        <p:nvPr/>
      </p:nvGrpSpPr>
      <p:grpSpPr>
        <a:xfrm>
          <a:off x="0" y="0"/>
          <a:ext cx="0" cy="0"/>
          <a:chOff x="0" y="0"/>
          <a:chExt cx="0" cy="0"/>
        </a:xfrm>
      </p:grpSpPr>
      <p:sp>
        <p:nvSpPr>
          <p:cNvPr id="3097" name="Google Shape;3097;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8" name="Google Shape;309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4" name="Shape 3104"/>
        <p:cNvGrpSpPr/>
        <p:nvPr/>
      </p:nvGrpSpPr>
      <p:grpSpPr>
        <a:xfrm>
          <a:off x="0" y="0"/>
          <a:ext cx="0" cy="0"/>
          <a:chOff x="0" y="0"/>
          <a:chExt cx="0" cy="0"/>
        </a:xfrm>
      </p:grpSpPr>
      <p:sp>
        <p:nvSpPr>
          <p:cNvPr id="3105" name="Google Shape;3105;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6" name="Google Shape;3106;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2" name="Shape 3112"/>
        <p:cNvGrpSpPr/>
        <p:nvPr/>
      </p:nvGrpSpPr>
      <p:grpSpPr>
        <a:xfrm>
          <a:off x="0" y="0"/>
          <a:ext cx="0" cy="0"/>
          <a:chOff x="0" y="0"/>
          <a:chExt cx="0" cy="0"/>
        </a:xfrm>
      </p:grpSpPr>
      <p:sp>
        <p:nvSpPr>
          <p:cNvPr id="3113" name="Google Shape;3113;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4" name="Google Shape;3114;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1" name="Shape 3121"/>
        <p:cNvGrpSpPr/>
        <p:nvPr/>
      </p:nvGrpSpPr>
      <p:grpSpPr>
        <a:xfrm>
          <a:off x="0" y="0"/>
          <a:ext cx="0" cy="0"/>
          <a:chOff x="0" y="0"/>
          <a:chExt cx="0" cy="0"/>
        </a:xfrm>
      </p:grpSpPr>
      <p:sp>
        <p:nvSpPr>
          <p:cNvPr id="3122" name="Google Shape;3122;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3" name="Google Shape;3123;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9" name="Shape 3129"/>
        <p:cNvGrpSpPr/>
        <p:nvPr/>
      </p:nvGrpSpPr>
      <p:grpSpPr>
        <a:xfrm>
          <a:off x="0" y="0"/>
          <a:ext cx="0" cy="0"/>
          <a:chOff x="0" y="0"/>
          <a:chExt cx="0" cy="0"/>
        </a:xfrm>
      </p:grpSpPr>
      <p:sp>
        <p:nvSpPr>
          <p:cNvPr id="3130" name="Google Shape;3130;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1" name="Google Shape;3131;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7" name="Shape 3137"/>
        <p:cNvGrpSpPr/>
        <p:nvPr/>
      </p:nvGrpSpPr>
      <p:grpSpPr>
        <a:xfrm>
          <a:off x="0" y="0"/>
          <a:ext cx="0" cy="0"/>
          <a:chOff x="0" y="0"/>
          <a:chExt cx="0" cy="0"/>
        </a:xfrm>
      </p:grpSpPr>
      <p:sp>
        <p:nvSpPr>
          <p:cNvPr id="3138" name="Google Shape;3138;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9" name="Google Shape;3139;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7" name="Shape 3147"/>
        <p:cNvGrpSpPr/>
        <p:nvPr/>
      </p:nvGrpSpPr>
      <p:grpSpPr>
        <a:xfrm>
          <a:off x="0" y="0"/>
          <a:ext cx="0" cy="0"/>
          <a:chOff x="0" y="0"/>
          <a:chExt cx="0" cy="0"/>
        </a:xfrm>
      </p:grpSpPr>
      <p:sp>
        <p:nvSpPr>
          <p:cNvPr id="3148" name="Google Shape;3148;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9" name="Google Shape;3149;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6" name="Shape 2526"/>
        <p:cNvGrpSpPr/>
        <p:nvPr/>
      </p:nvGrpSpPr>
      <p:grpSpPr>
        <a:xfrm>
          <a:off x="0" y="0"/>
          <a:ext cx="0" cy="0"/>
          <a:chOff x="0" y="0"/>
          <a:chExt cx="0" cy="0"/>
        </a:xfrm>
      </p:grpSpPr>
      <p:sp>
        <p:nvSpPr>
          <p:cNvPr id="2527" name="Google Shape;252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8" name="Google Shape;25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6" name="Shape 3156"/>
        <p:cNvGrpSpPr/>
        <p:nvPr/>
      </p:nvGrpSpPr>
      <p:grpSpPr>
        <a:xfrm>
          <a:off x="0" y="0"/>
          <a:ext cx="0" cy="0"/>
          <a:chOff x="0" y="0"/>
          <a:chExt cx="0" cy="0"/>
        </a:xfrm>
      </p:grpSpPr>
      <p:sp>
        <p:nvSpPr>
          <p:cNvPr id="3157" name="Google Shape;3157;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8" name="Google Shape;3158;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1" name="Shape 3161"/>
        <p:cNvGrpSpPr/>
        <p:nvPr/>
      </p:nvGrpSpPr>
      <p:grpSpPr>
        <a:xfrm>
          <a:off x="0" y="0"/>
          <a:ext cx="0" cy="0"/>
          <a:chOff x="0" y="0"/>
          <a:chExt cx="0" cy="0"/>
        </a:xfrm>
      </p:grpSpPr>
      <p:sp>
        <p:nvSpPr>
          <p:cNvPr id="3162" name="Google Shape;3162;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3" name="Google Shape;3163;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7" name="Shape 3167"/>
        <p:cNvGrpSpPr/>
        <p:nvPr/>
      </p:nvGrpSpPr>
      <p:grpSpPr>
        <a:xfrm>
          <a:off x="0" y="0"/>
          <a:ext cx="0" cy="0"/>
          <a:chOff x="0" y="0"/>
          <a:chExt cx="0" cy="0"/>
        </a:xfrm>
      </p:grpSpPr>
      <p:sp>
        <p:nvSpPr>
          <p:cNvPr id="3168" name="Google Shape;3168;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9" name="Google Shape;3169;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2" name="Shape 3172"/>
        <p:cNvGrpSpPr/>
        <p:nvPr/>
      </p:nvGrpSpPr>
      <p:grpSpPr>
        <a:xfrm>
          <a:off x="0" y="0"/>
          <a:ext cx="0" cy="0"/>
          <a:chOff x="0" y="0"/>
          <a:chExt cx="0" cy="0"/>
        </a:xfrm>
      </p:grpSpPr>
      <p:sp>
        <p:nvSpPr>
          <p:cNvPr id="3173" name="Google Shape;3173;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4" name="Google Shape;3174;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8" name="Shape 3178"/>
        <p:cNvGrpSpPr/>
        <p:nvPr/>
      </p:nvGrpSpPr>
      <p:grpSpPr>
        <a:xfrm>
          <a:off x="0" y="0"/>
          <a:ext cx="0" cy="0"/>
          <a:chOff x="0" y="0"/>
          <a:chExt cx="0" cy="0"/>
        </a:xfrm>
      </p:grpSpPr>
      <p:sp>
        <p:nvSpPr>
          <p:cNvPr id="3179" name="Google Shape;3179;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0" name="Google Shape;3180;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5" name="Shape 3185"/>
        <p:cNvGrpSpPr/>
        <p:nvPr/>
      </p:nvGrpSpPr>
      <p:grpSpPr>
        <a:xfrm>
          <a:off x="0" y="0"/>
          <a:ext cx="0" cy="0"/>
          <a:chOff x="0" y="0"/>
          <a:chExt cx="0" cy="0"/>
        </a:xfrm>
      </p:grpSpPr>
      <p:sp>
        <p:nvSpPr>
          <p:cNvPr id="3186" name="Google Shape;3186;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7" name="Google Shape;3187;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3" name="Shape 3193"/>
        <p:cNvGrpSpPr/>
        <p:nvPr/>
      </p:nvGrpSpPr>
      <p:grpSpPr>
        <a:xfrm>
          <a:off x="0" y="0"/>
          <a:ext cx="0" cy="0"/>
          <a:chOff x="0" y="0"/>
          <a:chExt cx="0" cy="0"/>
        </a:xfrm>
      </p:grpSpPr>
      <p:sp>
        <p:nvSpPr>
          <p:cNvPr id="3194" name="Google Shape;3194;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5" name="Google Shape;3195;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8" name="Shape 3198"/>
        <p:cNvGrpSpPr/>
        <p:nvPr/>
      </p:nvGrpSpPr>
      <p:grpSpPr>
        <a:xfrm>
          <a:off x="0" y="0"/>
          <a:ext cx="0" cy="0"/>
          <a:chOff x="0" y="0"/>
          <a:chExt cx="0" cy="0"/>
        </a:xfrm>
      </p:grpSpPr>
      <p:sp>
        <p:nvSpPr>
          <p:cNvPr id="3199" name="Google Shape;3199;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0" name="Google Shape;3200;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4" name="Shape 3204"/>
        <p:cNvGrpSpPr/>
        <p:nvPr/>
      </p:nvGrpSpPr>
      <p:grpSpPr>
        <a:xfrm>
          <a:off x="0" y="0"/>
          <a:ext cx="0" cy="0"/>
          <a:chOff x="0" y="0"/>
          <a:chExt cx="0" cy="0"/>
        </a:xfrm>
      </p:grpSpPr>
      <p:sp>
        <p:nvSpPr>
          <p:cNvPr id="3205" name="Google Shape;3205;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6" name="Google Shape;3206;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1" name="Shape 3211"/>
        <p:cNvGrpSpPr/>
        <p:nvPr/>
      </p:nvGrpSpPr>
      <p:grpSpPr>
        <a:xfrm>
          <a:off x="0" y="0"/>
          <a:ext cx="0" cy="0"/>
          <a:chOff x="0" y="0"/>
          <a:chExt cx="0" cy="0"/>
        </a:xfrm>
      </p:grpSpPr>
      <p:sp>
        <p:nvSpPr>
          <p:cNvPr id="3212" name="Google Shape;3212;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3" name="Google Shape;3213;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30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7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6" name="Shape 886"/>
        <p:cNvGrpSpPr/>
        <p:nvPr/>
      </p:nvGrpSpPr>
      <p:grpSpPr>
        <a:xfrm>
          <a:off x="0" y="0"/>
          <a:ext cx="0" cy="0"/>
          <a:chOff x="0" y="0"/>
          <a:chExt cx="0" cy="0"/>
        </a:xfrm>
      </p:grpSpPr>
      <p:sp>
        <p:nvSpPr>
          <p:cNvPr id="887" name="Google Shape;887;p48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8" name="Google Shape;888;p48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9" name="Google Shape;889;p48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6" name="Shape 896"/>
        <p:cNvGrpSpPr/>
        <p:nvPr/>
      </p:nvGrpSpPr>
      <p:grpSpPr>
        <a:xfrm>
          <a:off x="0" y="0"/>
          <a:ext cx="0" cy="0"/>
          <a:chOff x="0" y="0"/>
          <a:chExt cx="0" cy="0"/>
        </a:xfrm>
      </p:grpSpPr>
      <p:sp>
        <p:nvSpPr>
          <p:cNvPr id="897" name="Google Shape;897;p48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8" name="Google Shape;898;p4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9" name="Google Shape;899;p48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0" name="Google Shape;900;p48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1" name="Google Shape;901;p48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8" name="Shape 908"/>
        <p:cNvGrpSpPr/>
        <p:nvPr/>
      </p:nvGrpSpPr>
      <p:grpSpPr>
        <a:xfrm>
          <a:off x="0" y="0"/>
          <a:ext cx="0" cy="0"/>
          <a:chOff x="0" y="0"/>
          <a:chExt cx="0" cy="0"/>
        </a:xfrm>
      </p:grpSpPr>
      <p:sp>
        <p:nvSpPr>
          <p:cNvPr id="909" name="Google Shape;909;p48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48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1" name="Google Shape;911;p48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8" name="Shape 918"/>
        <p:cNvGrpSpPr/>
        <p:nvPr/>
      </p:nvGrpSpPr>
      <p:grpSpPr>
        <a:xfrm>
          <a:off x="0" y="0"/>
          <a:ext cx="0" cy="0"/>
          <a:chOff x="0" y="0"/>
          <a:chExt cx="0" cy="0"/>
        </a:xfrm>
      </p:grpSpPr>
      <p:sp>
        <p:nvSpPr>
          <p:cNvPr id="919" name="Google Shape;919;p48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4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21" name="Google Shape;921;p48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48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48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0" name="Shape 930"/>
        <p:cNvGrpSpPr/>
        <p:nvPr/>
      </p:nvGrpSpPr>
      <p:grpSpPr>
        <a:xfrm>
          <a:off x="0" y="0"/>
          <a:ext cx="0" cy="0"/>
          <a:chOff x="0" y="0"/>
          <a:chExt cx="0" cy="0"/>
        </a:xfrm>
      </p:grpSpPr>
      <p:sp>
        <p:nvSpPr>
          <p:cNvPr id="931" name="Google Shape;931;p49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2" name="Google Shape;932;p4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3" name="Google Shape;933;p49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4" name="Google Shape;934;p49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5" name="Google Shape;935;p49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2" name="Shape 942"/>
        <p:cNvGrpSpPr/>
        <p:nvPr/>
      </p:nvGrpSpPr>
      <p:grpSpPr>
        <a:xfrm>
          <a:off x="0" y="0"/>
          <a:ext cx="0" cy="0"/>
          <a:chOff x="0" y="0"/>
          <a:chExt cx="0" cy="0"/>
        </a:xfrm>
      </p:grpSpPr>
      <p:sp>
        <p:nvSpPr>
          <p:cNvPr id="943" name="Google Shape;943;p49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4" name="Google Shape;944;p4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45" name="Google Shape;945;p49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6" name="Google Shape;946;p49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7" name="Google Shape;947;p49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4" name="Shape 954"/>
        <p:cNvGrpSpPr/>
        <p:nvPr/>
      </p:nvGrpSpPr>
      <p:grpSpPr>
        <a:xfrm>
          <a:off x="0" y="0"/>
          <a:ext cx="0" cy="0"/>
          <a:chOff x="0" y="0"/>
          <a:chExt cx="0" cy="0"/>
        </a:xfrm>
      </p:grpSpPr>
      <p:sp>
        <p:nvSpPr>
          <p:cNvPr id="955" name="Google Shape;955;p49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6" name="Google Shape;956;p49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7" name="Google Shape;957;p49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4" name="Shape 964"/>
        <p:cNvGrpSpPr/>
        <p:nvPr/>
      </p:nvGrpSpPr>
      <p:grpSpPr>
        <a:xfrm>
          <a:off x="0" y="0"/>
          <a:ext cx="0" cy="0"/>
          <a:chOff x="0" y="0"/>
          <a:chExt cx="0" cy="0"/>
        </a:xfrm>
      </p:grpSpPr>
      <p:sp>
        <p:nvSpPr>
          <p:cNvPr id="965" name="Google Shape;965;p49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6" name="Google Shape;966;p49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7" name="Google Shape;967;p49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showMasterSp="0" type="title">
  <p:cSld name="TITLE">
    <p:spTree>
      <p:nvGrpSpPr>
        <p:cNvPr id="968" name="Shape 968"/>
        <p:cNvGrpSpPr/>
        <p:nvPr/>
      </p:nvGrpSpPr>
      <p:grpSpPr>
        <a:xfrm>
          <a:off x="0" y="0"/>
          <a:ext cx="0" cy="0"/>
          <a:chOff x="0" y="0"/>
          <a:chExt cx="0" cy="0"/>
        </a:xfrm>
      </p:grpSpPr>
      <p:grpSp>
        <p:nvGrpSpPr>
          <p:cNvPr id="969" name="Google Shape;969;p497"/>
          <p:cNvGrpSpPr/>
          <p:nvPr/>
        </p:nvGrpSpPr>
        <p:grpSpPr>
          <a:xfrm>
            <a:off x="0" y="0"/>
            <a:ext cx="7823200" cy="6858000"/>
            <a:chOff x="0" y="0"/>
            <a:chExt cx="3696" cy="4320"/>
          </a:xfrm>
        </p:grpSpPr>
        <p:sp>
          <p:nvSpPr>
            <p:cNvPr id="970" name="Google Shape;970;p497"/>
            <p:cNvSpPr/>
            <p:nvPr/>
          </p:nvSpPr>
          <p:spPr>
            <a:xfrm>
              <a:off x="0" y="0"/>
              <a:ext cx="2880" cy="43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971" name="Google Shape;971;p497"/>
            <p:cNvSpPr/>
            <p:nvPr/>
          </p:nvSpPr>
          <p:spPr>
            <a:xfrm>
              <a:off x="432" y="624"/>
              <a:ext cx="3264" cy="1200"/>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grpSp>
        <p:nvGrpSpPr>
          <p:cNvPr id="972" name="Google Shape;972;p497"/>
          <p:cNvGrpSpPr/>
          <p:nvPr/>
        </p:nvGrpSpPr>
        <p:grpSpPr>
          <a:xfrm>
            <a:off x="4842933" y="4889500"/>
            <a:ext cx="6502400" cy="319088"/>
            <a:chOff x="2288" y="3080"/>
            <a:chExt cx="3072" cy="201"/>
          </a:xfrm>
        </p:grpSpPr>
        <p:sp>
          <p:nvSpPr>
            <p:cNvPr id="973" name="Google Shape;973;p497"/>
            <p:cNvSpPr/>
            <p:nvPr/>
          </p:nvSpPr>
          <p:spPr>
            <a:xfrm flipH="1">
              <a:off x="2288" y="3080"/>
              <a:ext cx="2914" cy="200"/>
            </a:xfrm>
            <a:prstGeom prst="roundRect">
              <a:avLst>
                <a:gd fmla="val 0" name="adj"/>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74" name="Google Shape;974;p497"/>
            <p:cNvSpPr/>
            <p:nvPr/>
          </p:nvSpPr>
          <p:spPr>
            <a:xfrm>
              <a:off x="5196" y="3080"/>
              <a:ext cx="164" cy="201"/>
            </a:xfrm>
            <a:prstGeom prst="flowChartDelay">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975" name="Google Shape;975;p497"/>
          <p:cNvSpPr txBox="1"/>
          <p:nvPr>
            <p:ph idx="1" type="subTitle"/>
          </p:nvPr>
        </p:nvSpPr>
        <p:spPr>
          <a:xfrm>
            <a:off x="6231467" y="2927350"/>
            <a:ext cx="5350933" cy="18224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2"/>
              </a:buClr>
              <a:buSzPts val="2800"/>
              <a:buFont typeface="Noto Sans Symbols"/>
              <a:buNone/>
              <a:defRPr>
                <a:solidFill>
                  <a:schemeClr val="lt2"/>
                </a:solidFill>
              </a:defRPr>
            </a:lvl1pPr>
            <a:lvl2pPr lvl="1" algn="l">
              <a:lnSpc>
                <a:spcPct val="90000"/>
              </a:lnSpc>
              <a:spcBef>
                <a:spcPts val="500"/>
              </a:spcBef>
              <a:spcAft>
                <a:spcPts val="0"/>
              </a:spcAft>
              <a:buClr>
                <a:schemeClr val="lt1"/>
              </a:buClr>
              <a:buSzPts val="1800"/>
              <a:buChar char="•"/>
              <a:defRPr/>
            </a:lvl2pPr>
            <a:lvl3pPr lvl="2" algn="l">
              <a:lnSpc>
                <a:spcPct val="90000"/>
              </a:lnSpc>
              <a:spcBef>
                <a:spcPts val="500"/>
              </a:spcBef>
              <a:spcAft>
                <a:spcPts val="0"/>
              </a:spcAft>
              <a:buClr>
                <a:schemeClr val="lt1"/>
              </a:buClr>
              <a:buSzPts val="1800"/>
              <a:buChar char="•"/>
              <a:defRPr/>
            </a:lvl3pPr>
            <a:lvl4pPr lvl="3" algn="l">
              <a:lnSpc>
                <a:spcPct val="90000"/>
              </a:lnSpc>
              <a:spcBef>
                <a:spcPts val="500"/>
              </a:spcBef>
              <a:spcAft>
                <a:spcPts val="0"/>
              </a:spcAft>
              <a:buClr>
                <a:schemeClr val="lt1"/>
              </a:buClr>
              <a:buSzPts val="1800"/>
              <a:buChar char="•"/>
              <a:defRPr/>
            </a:lvl4pPr>
            <a:lvl5pPr lvl="4" algn="l">
              <a:lnSpc>
                <a:spcPct val="90000"/>
              </a:lnSpc>
              <a:spcBef>
                <a:spcPts val="500"/>
              </a:spcBef>
              <a:spcAft>
                <a:spcPts val="0"/>
              </a:spcAft>
              <a:buClr>
                <a:schemeClr val="lt1"/>
              </a:buClr>
              <a:buSzPts val="1800"/>
              <a:buChar char="•"/>
              <a:defRPr/>
            </a:lvl5pPr>
            <a:lvl6pPr lvl="5" algn="l">
              <a:lnSpc>
                <a:spcPct val="90000"/>
              </a:lnSpc>
              <a:spcBef>
                <a:spcPts val="5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
        <p:nvSpPr>
          <p:cNvPr id="976" name="Google Shape;976;p497"/>
          <p:cNvSpPr/>
          <p:nvPr>
            <p:ph type="ctrTitle"/>
          </p:nvPr>
        </p:nvSpPr>
        <p:spPr>
          <a:xfrm>
            <a:off x="914400" y="990600"/>
            <a:ext cx="10972800" cy="1905000"/>
          </a:xfrm>
          <a:prstGeom prst="roundRect">
            <a:avLst>
              <a:gd fmla="val 50000" name="adj"/>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7" name="Google Shape;977;p49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8" name="Google Shape;978;p497"/>
          <p:cNvSpPr txBox="1"/>
          <p:nvPr>
            <p:ph idx="12" type="sldNum"/>
          </p:nvPr>
        </p:nvSpPr>
        <p:spPr>
          <a:xfrm>
            <a:off x="101601" y="6248400"/>
            <a:ext cx="783167" cy="4889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979" name="Shape 979"/>
        <p:cNvGrpSpPr/>
        <p:nvPr/>
      </p:nvGrpSpPr>
      <p:grpSpPr>
        <a:xfrm>
          <a:off x="0" y="0"/>
          <a:ext cx="0" cy="0"/>
          <a:chOff x="0" y="0"/>
          <a:chExt cx="0" cy="0"/>
        </a:xfrm>
      </p:grpSpPr>
      <p:sp>
        <p:nvSpPr>
          <p:cNvPr id="980" name="Google Shape;980;p49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1" name="Google Shape;981;p4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82" name="Google Shape;982;p49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3" name="Google Shape;983;p49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7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7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Metin ve İçerik" type="txAndObj">
  <p:cSld name="TEXT_AND_OBJECT">
    <p:spTree>
      <p:nvGrpSpPr>
        <p:cNvPr id="984" name="Shape 984"/>
        <p:cNvGrpSpPr/>
        <p:nvPr/>
      </p:nvGrpSpPr>
      <p:grpSpPr>
        <a:xfrm>
          <a:off x="0" y="0"/>
          <a:ext cx="0" cy="0"/>
          <a:chOff x="0" y="0"/>
          <a:chExt cx="0" cy="0"/>
        </a:xfrm>
      </p:grpSpPr>
      <p:sp>
        <p:nvSpPr>
          <p:cNvPr id="985" name="Google Shape;985;p499"/>
          <p:cNvSpPr txBox="1"/>
          <p:nvPr>
            <p:ph type="title"/>
          </p:nvPr>
        </p:nvSpPr>
        <p:spPr>
          <a:xfrm>
            <a:off x="1016000" y="762000"/>
            <a:ext cx="105664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6" name="Google Shape;986;p499"/>
          <p:cNvSpPr txBox="1"/>
          <p:nvPr>
            <p:ph idx="1" type="body"/>
          </p:nvPr>
        </p:nvSpPr>
        <p:spPr>
          <a:xfrm>
            <a:off x="1117601" y="2362201"/>
            <a:ext cx="5027084" cy="37242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87" name="Google Shape;987;p499"/>
          <p:cNvSpPr txBox="1"/>
          <p:nvPr>
            <p:ph idx="2" type="body"/>
          </p:nvPr>
        </p:nvSpPr>
        <p:spPr>
          <a:xfrm>
            <a:off x="6347884" y="2362201"/>
            <a:ext cx="5027083" cy="37242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88" name="Google Shape;988;p49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9" name="Google Shape;989;p49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Metin ve Küçük Resim" type="txAndClipArt">
  <p:cSld name="TEXT_AND_CLIPART">
    <p:spTree>
      <p:nvGrpSpPr>
        <p:cNvPr id="990" name="Shape 990"/>
        <p:cNvGrpSpPr/>
        <p:nvPr/>
      </p:nvGrpSpPr>
      <p:grpSpPr>
        <a:xfrm>
          <a:off x="0" y="0"/>
          <a:ext cx="0" cy="0"/>
          <a:chOff x="0" y="0"/>
          <a:chExt cx="0" cy="0"/>
        </a:xfrm>
      </p:grpSpPr>
      <p:sp>
        <p:nvSpPr>
          <p:cNvPr id="991" name="Google Shape;991;p500"/>
          <p:cNvSpPr txBox="1"/>
          <p:nvPr>
            <p:ph type="title"/>
          </p:nvPr>
        </p:nvSpPr>
        <p:spPr>
          <a:xfrm>
            <a:off x="1016000" y="762000"/>
            <a:ext cx="105664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2" name="Google Shape;992;p500"/>
          <p:cNvSpPr txBox="1"/>
          <p:nvPr>
            <p:ph idx="1" type="body"/>
          </p:nvPr>
        </p:nvSpPr>
        <p:spPr>
          <a:xfrm>
            <a:off x="1117601" y="2362201"/>
            <a:ext cx="5027084" cy="37242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93" name="Google Shape;993;p500"/>
          <p:cNvSpPr/>
          <p:nvPr>
            <p:ph idx="2" type="clipArt"/>
          </p:nvPr>
        </p:nvSpPr>
        <p:spPr>
          <a:xfrm>
            <a:off x="6347884" y="2362201"/>
            <a:ext cx="5027083" cy="37242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lvl="2"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lvl="3"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lvl="4"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94" name="Google Shape;994;p50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5" name="Google Shape;995;p50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2" name="Shape 1002"/>
        <p:cNvGrpSpPr/>
        <p:nvPr/>
      </p:nvGrpSpPr>
      <p:grpSpPr>
        <a:xfrm>
          <a:off x="0" y="0"/>
          <a:ext cx="0" cy="0"/>
          <a:chOff x="0" y="0"/>
          <a:chExt cx="0" cy="0"/>
        </a:xfrm>
      </p:grpSpPr>
      <p:sp>
        <p:nvSpPr>
          <p:cNvPr id="1003" name="Google Shape;1003;p50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4" name="Google Shape;1004;p50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05" name="Google Shape;1005;p50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06" name="Google Shape;1006;p50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07" name="Google Shape;1007;p50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4" name="Shape 1014"/>
        <p:cNvGrpSpPr/>
        <p:nvPr/>
      </p:nvGrpSpPr>
      <p:grpSpPr>
        <a:xfrm>
          <a:off x="0" y="0"/>
          <a:ext cx="0" cy="0"/>
          <a:chOff x="0" y="0"/>
          <a:chExt cx="0" cy="0"/>
        </a:xfrm>
      </p:grpSpPr>
      <p:sp>
        <p:nvSpPr>
          <p:cNvPr id="1015" name="Google Shape;1015;p5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6" name="Google Shape;1016;p50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17" name="Google Shape;1017;p50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18" name="Google Shape;1018;p50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19" name="Google Shape;1019;p50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6" name="Shape 1026"/>
        <p:cNvGrpSpPr/>
        <p:nvPr/>
      </p:nvGrpSpPr>
      <p:grpSpPr>
        <a:xfrm>
          <a:off x="0" y="0"/>
          <a:ext cx="0" cy="0"/>
          <a:chOff x="0" y="0"/>
          <a:chExt cx="0" cy="0"/>
        </a:xfrm>
      </p:grpSpPr>
      <p:sp>
        <p:nvSpPr>
          <p:cNvPr id="1027" name="Google Shape;1027;p50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8" name="Google Shape;1028;p50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29" name="Google Shape;1029;p50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30" name="Google Shape;1030;p50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31" name="Google Shape;1031;p50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8" name="Shape 1038"/>
        <p:cNvGrpSpPr/>
        <p:nvPr/>
      </p:nvGrpSpPr>
      <p:grpSpPr>
        <a:xfrm>
          <a:off x="0" y="0"/>
          <a:ext cx="0" cy="0"/>
          <a:chOff x="0" y="0"/>
          <a:chExt cx="0" cy="0"/>
        </a:xfrm>
      </p:grpSpPr>
      <p:sp>
        <p:nvSpPr>
          <p:cNvPr id="1039" name="Google Shape;1039;p5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0" name="Google Shape;1040;p51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41" name="Google Shape;1041;p5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42" name="Google Shape;1042;p5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43" name="Google Shape;1043;p5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0" name="Shape 1050"/>
        <p:cNvGrpSpPr/>
        <p:nvPr/>
      </p:nvGrpSpPr>
      <p:grpSpPr>
        <a:xfrm>
          <a:off x="0" y="0"/>
          <a:ext cx="0" cy="0"/>
          <a:chOff x="0" y="0"/>
          <a:chExt cx="0" cy="0"/>
        </a:xfrm>
      </p:grpSpPr>
      <p:sp>
        <p:nvSpPr>
          <p:cNvPr id="1051" name="Google Shape;1051;p5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2" name="Google Shape;1052;p51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53" name="Google Shape;1053;p5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54" name="Google Shape;1054;p5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55" name="Google Shape;1055;p5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2" name="Shape 1062"/>
        <p:cNvGrpSpPr/>
        <p:nvPr/>
      </p:nvGrpSpPr>
      <p:grpSpPr>
        <a:xfrm>
          <a:off x="0" y="0"/>
          <a:ext cx="0" cy="0"/>
          <a:chOff x="0" y="0"/>
          <a:chExt cx="0" cy="0"/>
        </a:xfrm>
      </p:grpSpPr>
      <p:sp>
        <p:nvSpPr>
          <p:cNvPr id="1063" name="Google Shape;1063;p5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4" name="Google Shape;1064;p5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65" name="Google Shape;1065;p5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66" name="Google Shape;1066;p5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67" name="Google Shape;1067;p5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4" name="Shape 1074"/>
        <p:cNvGrpSpPr/>
        <p:nvPr/>
      </p:nvGrpSpPr>
      <p:grpSpPr>
        <a:xfrm>
          <a:off x="0" y="0"/>
          <a:ext cx="0" cy="0"/>
          <a:chOff x="0" y="0"/>
          <a:chExt cx="0" cy="0"/>
        </a:xfrm>
      </p:grpSpPr>
      <p:sp>
        <p:nvSpPr>
          <p:cNvPr id="1075" name="Google Shape;1075;p5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6" name="Google Shape;1076;p5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77" name="Google Shape;1077;p5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78" name="Google Shape;1078;p5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79" name="Google Shape;1079;p5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86" name="Shape 1086"/>
        <p:cNvGrpSpPr/>
        <p:nvPr/>
      </p:nvGrpSpPr>
      <p:grpSpPr>
        <a:xfrm>
          <a:off x="0" y="0"/>
          <a:ext cx="0" cy="0"/>
          <a:chOff x="0" y="0"/>
          <a:chExt cx="0" cy="0"/>
        </a:xfrm>
      </p:grpSpPr>
      <p:sp>
        <p:nvSpPr>
          <p:cNvPr id="1087" name="Google Shape;1087;p5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8" name="Google Shape;1088;p5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89" name="Google Shape;1089;p5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90" name="Google Shape;1090;p5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91" name="Google Shape;1091;p5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8" name="Shape 88"/>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8" name="Shape 1098"/>
        <p:cNvGrpSpPr/>
        <p:nvPr/>
      </p:nvGrpSpPr>
      <p:grpSpPr>
        <a:xfrm>
          <a:off x="0" y="0"/>
          <a:ext cx="0" cy="0"/>
          <a:chOff x="0" y="0"/>
          <a:chExt cx="0" cy="0"/>
        </a:xfrm>
      </p:grpSpPr>
      <p:sp>
        <p:nvSpPr>
          <p:cNvPr id="1099" name="Google Shape;1099;p5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0" name="Google Shape;1100;p5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01" name="Google Shape;1101;p5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02" name="Google Shape;1102;p5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03" name="Google Shape;1103;p5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10" name="Shape 1110"/>
        <p:cNvGrpSpPr/>
        <p:nvPr/>
      </p:nvGrpSpPr>
      <p:grpSpPr>
        <a:xfrm>
          <a:off x="0" y="0"/>
          <a:ext cx="0" cy="0"/>
          <a:chOff x="0" y="0"/>
          <a:chExt cx="0" cy="0"/>
        </a:xfrm>
      </p:grpSpPr>
      <p:sp>
        <p:nvSpPr>
          <p:cNvPr id="1111" name="Google Shape;1111;p5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2" name="Google Shape;1112;p52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13" name="Google Shape;1113;p5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14" name="Google Shape;1114;p5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15" name="Google Shape;1115;p5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2" name="Shape 1122"/>
        <p:cNvGrpSpPr/>
        <p:nvPr/>
      </p:nvGrpSpPr>
      <p:grpSpPr>
        <a:xfrm>
          <a:off x="0" y="0"/>
          <a:ext cx="0" cy="0"/>
          <a:chOff x="0" y="0"/>
          <a:chExt cx="0" cy="0"/>
        </a:xfrm>
      </p:grpSpPr>
      <p:sp>
        <p:nvSpPr>
          <p:cNvPr id="1123" name="Google Shape;1123;p5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4" name="Google Shape;1124;p52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25" name="Google Shape;1125;p5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26" name="Google Shape;1126;p5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27" name="Google Shape;1127;p5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4" name="Shape 1134"/>
        <p:cNvGrpSpPr/>
        <p:nvPr/>
      </p:nvGrpSpPr>
      <p:grpSpPr>
        <a:xfrm>
          <a:off x="0" y="0"/>
          <a:ext cx="0" cy="0"/>
          <a:chOff x="0" y="0"/>
          <a:chExt cx="0" cy="0"/>
        </a:xfrm>
      </p:grpSpPr>
      <p:sp>
        <p:nvSpPr>
          <p:cNvPr id="1135" name="Google Shape;1135;p5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6" name="Google Shape;1136;p52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37" name="Google Shape;1137;p5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38" name="Google Shape;1138;p5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39" name="Google Shape;1139;p5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6" name="Shape 1146"/>
        <p:cNvGrpSpPr/>
        <p:nvPr/>
      </p:nvGrpSpPr>
      <p:grpSpPr>
        <a:xfrm>
          <a:off x="0" y="0"/>
          <a:ext cx="0" cy="0"/>
          <a:chOff x="0" y="0"/>
          <a:chExt cx="0" cy="0"/>
        </a:xfrm>
      </p:grpSpPr>
      <p:sp>
        <p:nvSpPr>
          <p:cNvPr id="1147" name="Google Shape;1147;p5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8" name="Google Shape;1148;p52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49" name="Google Shape;1149;p5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50" name="Google Shape;1150;p5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51" name="Google Shape;1151;p5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8" name="Shape 1158"/>
        <p:cNvGrpSpPr/>
        <p:nvPr/>
      </p:nvGrpSpPr>
      <p:grpSpPr>
        <a:xfrm>
          <a:off x="0" y="0"/>
          <a:ext cx="0" cy="0"/>
          <a:chOff x="0" y="0"/>
          <a:chExt cx="0" cy="0"/>
        </a:xfrm>
      </p:grpSpPr>
      <p:sp>
        <p:nvSpPr>
          <p:cNvPr id="1159" name="Google Shape;1159;p5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0" name="Google Shape;1160;p53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61" name="Google Shape;1161;p5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62" name="Google Shape;1162;p5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63" name="Google Shape;1163;p5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70" name="Shape 1170"/>
        <p:cNvGrpSpPr/>
        <p:nvPr/>
      </p:nvGrpSpPr>
      <p:grpSpPr>
        <a:xfrm>
          <a:off x="0" y="0"/>
          <a:ext cx="0" cy="0"/>
          <a:chOff x="0" y="0"/>
          <a:chExt cx="0" cy="0"/>
        </a:xfrm>
      </p:grpSpPr>
      <p:sp>
        <p:nvSpPr>
          <p:cNvPr id="1171" name="Google Shape;1171;p5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2" name="Google Shape;1172;p53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73" name="Google Shape;1173;p5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74" name="Google Shape;1174;p5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75" name="Google Shape;1175;p5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2" name="Shape 1182"/>
        <p:cNvGrpSpPr/>
        <p:nvPr/>
      </p:nvGrpSpPr>
      <p:grpSpPr>
        <a:xfrm>
          <a:off x="0" y="0"/>
          <a:ext cx="0" cy="0"/>
          <a:chOff x="0" y="0"/>
          <a:chExt cx="0" cy="0"/>
        </a:xfrm>
      </p:grpSpPr>
      <p:sp>
        <p:nvSpPr>
          <p:cNvPr id="1183" name="Google Shape;1183;p5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4" name="Google Shape;1184;p53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85" name="Google Shape;1185;p5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86" name="Google Shape;1186;p5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87" name="Google Shape;1187;p5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4" name="Shape 1194"/>
        <p:cNvGrpSpPr/>
        <p:nvPr/>
      </p:nvGrpSpPr>
      <p:grpSpPr>
        <a:xfrm>
          <a:off x="0" y="0"/>
          <a:ext cx="0" cy="0"/>
          <a:chOff x="0" y="0"/>
          <a:chExt cx="0" cy="0"/>
        </a:xfrm>
      </p:grpSpPr>
      <p:sp>
        <p:nvSpPr>
          <p:cNvPr id="1195" name="Google Shape;1195;p5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6" name="Google Shape;1196;p5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97" name="Google Shape;1197;p5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98" name="Google Shape;1198;p5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99" name="Google Shape;1199;p5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6" name="Shape 1206"/>
        <p:cNvGrpSpPr/>
        <p:nvPr/>
      </p:nvGrpSpPr>
      <p:grpSpPr>
        <a:xfrm>
          <a:off x="0" y="0"/>
          <a:ext cx="0" cy="0"/>
          <a:chOff x="0" y="0"/>
          <a:chExt cx="0" cy="0"/>
        </a:xfrm>
      </p:grpSpPr>
      <p:sp>
        <p:nvSpPr>
          <p:cNvPr id="1207" name="Google Shape;1207;p5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8" name="Google Shape;1208;p53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09" name="Google Shape;1209;p53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10" name="Google Shape;1210;p53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11" name="Google Shape;1211;p53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93" name="Shape 93"/>
        <p:cNvGrpSpPr/>
        <p:nvPr/>
      </p:nvGrpSpPr>
      <p:grpSpPr>
        <a:xfrm>
          <a:off x="0" y="0"/>
          <a:ext cx="0" cy="0"/>
          <a:chOff x="0" y="0"/>
          <a:chExt cx="0" cy="0"/>
        </a:xfrm>
      </p:grpSpPr>
      <p:sp>
        <p:nvSpPr>
          <p:cNvPr id="94" name="Google Shape;94;p306"/>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06"/>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8" name="Shape 1218"/>
        <p:cNvGrpSpPr/>
        <p:nvPr/>
      </p:nvGrpSpPr>
      <p:grpSpPr>
        <a:xfrm>
          <a:off x="0" y="0"/>
          <a:ext cx="0" cy="0"/>
          <a:chOff x="0" y="0"/>
          <a:chExt cx="0" cy="0"/>
        </a:xfrm>
      </p:grpSpPr>
      <p:sp>
        <p:nvSpPr>
          <p:cNvPr id="1219" name="Google Shape;1219;p5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0" name="Google Shape;1220;p54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21" name="Google Shape;1221;p54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22" name="Google Shape;1222;p54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23" name="Google Shape;1223;p54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30" name="Shape 1230"/>
        <p:cNvGrpSpPr/>
        <p:nvPr/>
      </p:nvGrpSpPr>
      <p:grpSpPr>
        <a:xfrm>
          <a:off x="0" y="0"/>
          <a:ext cx="0" cy="0"/>
          <a:chOff x="0" y="0"/>
          <a:chExt cx="0" cy="0"/>
        </a:xfrm>
      </p:grpSpPr>
      <p:sp>
        <p:nvSpPr>
          <p:cNvPr id="1231" name="Google Shape;1231;p5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2" name="Google Shape;1232;p54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33" name="Google Shape;1233;p54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34" name="Google Shape;1234;p54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35" name="Google Shape;1235;p54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2" name="Shape 1242"/>
        <p:cNvGrpSpPr/>
        <p:nvPr/>
      </p:nvGrpSpPr>
      <p:grpSpPr>
        <a:xfrm>
          <a:off x="0" y="0"/>
          <a:ext cx="0" cy="0"/>
          <a:chOff x="0" y="0"/>
          <a:chExt cx="0" cy="0"/>
        </a:xfrm>
      </p:grpSpPr>
      <p:sp>
        <p:nvSpPr>
          <p:cNvPr id="1243" name="Google Shape;1243;p5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4" name="Google Shape;1244;p54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45" name="Google Shape;1245;p54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46" name="Google Shape;1246;p54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47" name="Google Shape;1247;p54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54" name="Shape 1254"/>
        <p:cNvGrpSpPr/>
        <p:nvPr/>
      </p:nvGrpSpPr>
      <p:grpSpPr>
        <a:xfrm>
          <a:off x="0" y="0"/>
          <a:ext cx="0" cy="0"/>
          <a:chOff x="0" y="0"/>
          <a:chExt cx="0" cy="0"/>
        </a:xfrm>
      </p:grpSpPr>
      <p:sp>
        <p:nvSpPr>
          <p:cNvPr id="1255" name="Google Shape;1255;p5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6" name="Google Shape;1256;p54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57" name="Google Shape;1257;p54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58" name="Google Shape;1258;p54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59" name="Google Shape;1259;p54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6" name="Shape 1266"/>
        <p:cNvGrpSpPr/>
        <p:nvPr/>
      </p:nvGrpSpPr>
      <p:grpSpPr>
        <a:xfrm>
          <a:off x="0" y="0"/>
          <a:ext cx="0" cy="0"/>
          <a:chOff x="0" y="0"/>
          <a:chExt cx="0" cy="0"/>
        </a:xfrm>
      </p:grpSpPr>
      <p:sp>
        <p:nvSpPr>
          <p:cNvPr id="1267" name="Google Shape;1267;p5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8" name="Google Shape;1268;p54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69" name="Google Shape;1269;p54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70" name="Google Shape;1270;p54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71" name="Google Shape;1271;p54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8" name="Shape 1278"/>
        <p:cNvGrpSpPr/>
        <p:nvPr/>
      </p:nvGrpSpPr>
      <p:grpSpPr>
        <a:xfrm>
          <a:off x="0" y="0"/>
          <a:ext cx="0" cy="0"/>
          <a:chOff x="0" y="0"/>
          <a:chExt cx="0" cy="0"/>
        </a:xfrm>
      </p:grpSpPr>
      <p:sp>
        <p:nvSpPr>
          <p:cNvPr id="1279" name="Google Shape;1279;p5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0" name="Google Shape;1280;p55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81" name="Google Shape;1281;p5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82" name="Google Shape;1282;p5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83" name="Google Shape;1283;p5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0" name="Shape 1290"/>
        <p:cNvGrpSpPr/>
        <p:nvPr/>
      </p:nvGrpSpPr>
      <p:grpSpPr>
        <a:xfrm>
          <a:off x="0" y="0"/>
          <a:ext cx="0" cy="0"/>
          <a:chOff x="0" y="0"/>
          <a:chExt cx="0" cy="0"/>
        </a:xfrm>
      </p:grpSpPr>
      <p:sp>
        <p:nvSpPr>
          <p:cNvPr id="1291" name="Google Shape;1291;p5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2" name="Google Shape;1292;p55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93" name="Google Shape;1293;p55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94" name="Google Shape;1294;p55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95" name="Google Shape;1295;p55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2" name="Shape 1302"/>
        <p:cNvGrpSpPr/>
        <p:nvPr/>
      </p:nvGrpSpPr>
      <p:grpSpPr>
        <a:xfrm>
          <a:off x="0" y="0"/>
          <a:ext cx="0" cy="0"/>
          <a:chOff x="0" y="0"/>
          <a:chExt cx="0" cy="0"/>
        </a:xfrm>
      </p:grpSpPr>
      <p:sp>
        <p:nvSpPr>
          <p:cNvPr id="1303" name="Google Shape;1303;p5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4" name="Google Shape;1304;p55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05" name="Google Shape;1305;p5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06" name="Google Shape;1306;p5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07" name="Google Shape;1307;p5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4" name="Shape 1314"/>
        <p:cNvGrpSpPr/>
        <p:nvPr/>
      </p:nvGrpSpPr>
      <p:grpSpPr>
        <a:xfrm>
          <a:off x="0" y="0"/>
          <a:ext cx="0" cy="0"/>
          <a:chOff x="0" y="0"/>
          <a:chExt cx="0" cy="0"/>
        </a:xfrm>
      </p:grpSpPr>
      <p:sp>
        <p:nvSpPr>
          <p:cNvPr id="1315" name="Google Shape;1315;p5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6" name="Google Shape;1316;p55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17" name="Google Shape;1317;p5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18" name="Google Shape;1318;p5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19" name="Google Shape;1319;p5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6" name="Shape 1326"/>
        <p:cNvGrpSpPr/>
        <p:nvPr/>
      </p:nvGrpSpPr>
      <p:grpSpPr>
        <a:xfrm>
          <a:off x="0" y="0"/>
          <a:ext cx="0" cy="0"/>
          <a:chOff x="0" y="0"/>
          <a:chExt cx="0" cy="0"/>
        </a:xfrm>
      </p:grpSpPr>
      <p:sp>
        <p:nvSpPr>
          <p:cNvPr id="1327" name="Google Shape;1327;p5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8" name="Google Shape;1328;p55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29" name="Google Shape;1329;p5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30" name="Google Shape;1330;p5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31" name="Google Shape;1331;p5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01" name="Shape 101"/>
        <p:cNvGrpSpPr/>
        <p:nvPr/>
      </p:nvGrpSpPr>
      <p:grpSpPr>
        <a:xfrm>
          <a:off x="0" y="0"/>
          <a:ext cx="0" cy="0"/>
          <a:chOff x="0" y="0"/>
          <a:chExt cx="0" cy="0"/>
        </a:xfrm>
      </p:grpSpPr>
      <p:sp>
        <p:nvSpPr>
          <p:cNvPr id="102" name="Google Shape;102;p308"/>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08"/>
          <p:cNvSpPr txBox="1"/>
          <p:nvPr>
            <p:ph idx="1" type="body"/>
          </p:nvPr>
        </p:nvSpPr>
        <p:spPr>
          <a:xfrm>
            <a:off x="609562"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
        <p:nvSpPr>
          <p:cNvPr id="104" name="Google Shape;104;p308"/>
          <p:cNvSpPr txBox="1"/>
          <p:nvPr>
            <p:ph idx="2" type="body"/>
          </p:nvPr>
        </p:nvSpPr>
        <p:spPr>
          <a:xfrm>
            <a:off x="6231903"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8" name="Shape 1338"/>
        <p:cNvGrpSpPr/>
        <p:nvPr/>
      </p:nvGrpSpPr>
      <p:grpSpPr>
        <a:xfrm>
          <a:off x="0" y="0"/>
          <a:ext cx="0" cy="0"/>
          <a:chOff x="0" y="0"/>
          <a:chExt cx="0" cy="0"/>
        </a:xfrm>
      </p:grpSpPr>
      <p:sp>
        <p:nvSpPr>
          <p:cNvPr id="1339" name="Google Shape;1339;p5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0" name="Google Shape;1340;p56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41" name="Google Shape;1341;p5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42" name="Google Shape;1342;p5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43" name="Google Shape;1343;p5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0" name="Shape 1350"/>
        <p:cNvGrpSpPr/>
        <p:nvPr/>
      </p:nvGrpSpPr>
      <p:grpSpPr>
        <a:xfrm>
          <a:off x="0" y="0"/>
          <a:ext cx="0" cy="0"/>
          <a:chOff x="0" y="0"/>
          <a:chExt cx="0" cy="0"/>
        </a:xfrm>
      </p:grpSpPr>
      <p:sp>
        <p:nvSpPr>
          <p:cNvPr id="1351" name="Google Shape;1351;p5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2" name="Google Shape;1352;p56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53" name="Google Shape;1353;p5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54" name="Google Shape;1354;p5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55" name="Google Shape;1355;p5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62" name="Shape 1362"/>
        <p:cNvGrpSpPr/>
        <p:nvPr/>
      </p:nvGrpSpPr>
      <p:grpSpPr>
        <a:xfrm>
          <a:off x="0" y="0"/>
          <a:ext cx="0" cy="0"/>
          <a:chOff x="0" y="0"/>
          <a:chExt cx="0" cy="0"/>
        </a:xfrm>
      </p:grpSpPr>
      <p:sp>
        <p:nvSpPr>
          <p:cNvPr id="1363" name="Google Shape;1363;p56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4" name="Google Shape;1364;p56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65" name="Google Shape;1365;p5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66" name="Google Shape;1366;p5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67" name="Google Shape;1367;p5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4" name="Shape 1374"/>
        <p:cNvGrpSpPr/>
        <p:nvPr/>
      </p:nvGrpSpPr>
      <p:grpSpPr>
        <a:xfrm>
          <a:off x="0" y="0"/>
          <a:ext cx="0" cy="0"/>
          <a:chOff x="0" y="0"/>
          <a:chExt cx="0" cy="0"/>
        </a:xfrm>
      </p:grpSpPr>
      <p:sp>
        <p:nvSpPr>
          <p:cNvPr id="1375" name="Google Shape;1375;p5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6" name="Google Shape;1376;p56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77" name="Google Shape;1377;p5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78" name="Google Shape;1378;p5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79" name="Google Shape;1379;p5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6" name="Shape 1386"/>
        <p:cNvGrpSpPr/>
        <p:nvPr/>
      </p:nvGrpSpPr>
      <p:grpSpPr>
        <a:xfrm>
          <a:off x="0" y="0"/>
          <a:ext cx="0" cy="0"/>
          <a:chOff x="0" y="0"/>
          <a:chExt cx="0" cy="0"/>
        </a:xfrm>
      </p:grpSpPr>
      <p:sp>
        <p:nvSpPr>
          <p:cNvPr id="1387" name="Google Shape;1387;p5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8" name="Google Shape;1388;p56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89" name="Google Shape;1389;p56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90" name="Google Shape;1390;p5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91" name="Google Shape;1391;p56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98" name="Shape 1398"/>
        <p:cNvGrpSpPr/>
        <p:nvPr/>
      </p:nvGrpSpPr>
      <p:grpSpPr>
        <a:xfrm>
          <a:off x="0" y="0"/>
          <a:ext cx="0" cy="0"/>
          <a:chOff x="0" y="0"/>
          <a:chExt cx="0" cy="0"/>
        </a:xfrm>
      </p:grpSpPr>
      <p:sp>
        <p:nvSpPr>
          <p:cNvPr id="1399" name="Google Shape;1399;p5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0" name="Google Shape;1400;p57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01" name="Google Shape;1401;p57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02" name="Google Shape;1402;p5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03" name="Google Shape;1403;p57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0" name="Shape 1410"/>
        <p:cNvGrpSpPr/>
        <p:nvPr/>
      </p:nvGrpSpPr>
      <p:grpSpPr>
        <a:xfrm>
          <a:off x="0" y="0"/>
          <a:ext cx="0" cy="0"/>
          <a:chOff x="0" y="0"/>
          <a:chExt cx="0" cy="0"/>
        </a:xfrm>
      </p:grpSpPr>
      <p:sp>
        <p:nvSpPr>
          <p:cNvPr id="1411" name="Google Shape;1411;p5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2" name="Google Shape;1412;p57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13" name="Google Shape;1413;p57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14" name="Google Shape;1414;p5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15" name="Google Shape;1415;p57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22" name="Shape 1422"/>
        <p:cNvGrpSpPr/>
        <p:nvPr/>
      </p:nvGrpSpPr>
      <p:grpSpPr>
        <a:xfrm>
          <a:off x="0" y="0"/>
          <a:ext cx="0" cy="0"/>
          <a:chOff x="0" y="0"/>
          <a:chExt cx="0" cy="0"/>
        </a:xfrm>
      </p:grpSpPr>
      <p:sp>
        <p:nvSpPr>
          <p:cNvPr id="1423" name="Google Shape;1423;p57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4" name="Google Shape;1424;p57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25" name="Google Shape;1425;p5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26" name="Google Shape;1426;p5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27" name="Google Shape;1427;p5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4" name="Shape 1434"/>
        <p:cNvGrpSpPr/>
        <p:nvPr/>
      </p:nvGrpSpPr>
      <p:grpSpPr>
        <a:xfrm>
          <a:off x="0" y="0"/>
          <a:ext cx="0" cy="0"/>
          <a:chOff x="0" y="0"/>
          <a:chExt cx="0" cy="0"/>
        </a:xfrm>
      </p:grpSpPr>
      <p:sp>
        <p:nvSpPr>
          <p:cNvPr id="1435" name="Google Shape;1435;p5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6" name="Google Shape;1436;p57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37" name="Google Shape;1437;p5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38" name="Google Shape;1438;p5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39" name="Google Shape;1439;p5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6" name="Shape 1446"/>
        <p:cNvGrpSpPr/>
        <p:nvPr/>
      </p:nvGrpSpPr>
      <p:grpSpPr>
        <a:xfrm>
          <a:off x="0" y="0"/>
          <a:ext cx="0" cy="0"/>
          <a:chOff x="0" y="0"/>
          <a:chExt cx="0" cy="0"/>
        </a:xfrm>
      </p:grpSpPr>
      <p:sp>
        <p:nvSpPr>
          <p:cNvPr id="1447" name="Google Shape;1447;p5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8" name="Google Shape;1448;p5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49" name="Google Shape;1449;p5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50" name="Google Shape;1450;p5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9" name="Shape 109"/>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7" name="Shape 1457"/>
        <p:cNvGrpSpPr/>
        <p:nvPr/>
      </p:nvGrpSpPr>
      <p:grpSpPr>
        <a:xfrm>
          <a:off x="0" y="0"/>
          <a:ext cx="0" cy="0"/>
          <a:chOff x="0" y="0"/>
          <a:chExt cx="0" cy="0"/>
        </a:xfrm>
      </p:grpSpPr>
      <p:sp>
        <p:nvSpPr>
          <p:cNvPr id="1458" name="Google Shape;1458;p5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9" name="Google Shape;1459;p5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60" name="Google Shape;1460;p5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61" name="Google Shape;1461;p5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8" name="Shape 1468"/>
        <p:cNvGrpSpPr/>
        <p:nvPr/>
      </p:nvGrpSpPr>
      <p:grpSpPr>
        <a:xfrm>
          <a:off x="0" y="0"/>
          <a:ext cx="0" cy="0"/>
          <a:chOff x="0" y="0"/>
          <a:chExt cx="0" cy="0"/>
        </a:xfrm>
      </p:grpSpPr>
      <p:sp>
        <p:nvSpPr>
          <p:cNvPr id="1469" name="Google Shape;1469;p5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0" name="Google Shape;1470;p5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71" name="Google Shape;1471;p5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72" name="Google Shape;1472;p5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9" name="Shape 1479"/>
        <p:cNvGrpSpPr/>
        <p:nvPr/>
      </p:nvGrpSpPr>
      <p:grpSpPr>
        <a:xfrm>
          <a:off x="0" y="0"/>
          <a:ext cx="0" cy="0"/>
          <a:chOff x="0" y="0"/>
          <a:chExt cx="0" cy="0"/>
        </a:xfrm>
      </p:grpSpPr>
      <p:sp>
        <p:nvSpPr>
          <p:cNvPr id="1480" name="Google Shape;1480;p5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1" name="Google Shape;1481;p58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82" name="Google Shape;1482;p58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83" name="Google Shape;1483;p58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90" name="Shape 1490"/>
        <p:cNvGrpSpPr/>
        <p:nvPr/>
      </p:nvGrpSpPr>
      <p:grpSpPr>
        <a:xfrm>
          <a:off x="0" y="0"/>
          <a:ext cx="0" cy="0"/>
          <a:chOff x="0" y="0"/>
          <a:chExt cx="0" cy="0"/>
        </a:xfrm>
      </p:grpSpPr>
      <p:sp>
        <p:nvSpPr>
          <p:cNvPr id="1491" name="Google Shape;1491;p58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2" name="Google Shape;1492;p58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93" name="Google Shape;1493;p58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94" name="Google Shape;1494;p58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95" name="Google Shape;1495;p58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02" name="Shape 1502"/>
        <p:cNvGrpSpPr/>
        <p:nvPr/>
      </p:nvGrpSpPr>
      <p:grpSpPr>
        <a:xfrm>
          <a:off x="0" y="0"/>
          <a:ext cx="0" cy="0"/>
          <a:chOff x="0" y="0"/>
          <a:chExt cx="0" cy="0"/>
        </a:xfrm>
      </p:grpSpPr>
      <p:sp>
        <p:nvSpPr>
          <p:cNvPr id="1503" name="Google Shape;1503;p5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4" name="Google Shape;1504;p58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05" name="Google Shape;1505;p58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06" name="Google Shape;1506;p58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07" name="Google Shape;1507;p58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14" name="Shape 1514"/>
        <p:cNvGrpSpPr/>
        <p:nvPr/>
      </p:nvGrpSpPr>
      <p:grpSpPr>
        <a:xfrm>
          <a:off x="0" y="0"/>
          <a:ext cx="0" cy="0"/>
          <a:chOff x="0" y="0"/>
          <a:chExt cx="0" cy="0"/>
        </a:xfrm>
      </p:grpSpPr>
      <p:sp>
        <p:nvSpPr>
          <p:cNvPr id="1515" name="Google Shape;1515;p5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6" name="Google Shape;1516;p59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17" name="Google Shape;1517;p59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18" name="Google Shape;1518;p59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19" name="Google Shape;1519;p59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26" name="Shape 1526"/>
        <p:cNvGrpSpPr/>
        <p:nvPr/>
      </p:nvGrpSpPr>
      <p:grpSpPr>
        <a:xfrm>
          <a:off x="0" y="0"/>
          <a:ext cx="0" cy="0"/>
          <a:chOff x="0" y="0"/>
          <a:chExt cx="0" cy="0"/>
        </a:xfrm>
      </p:grpSpPr>
      <p:sp>
        <p:nvSpPr>
          <p:cNvPr id="1527" name="Google Shape;1527;p5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8" name="Google Shape;1528;p59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29" name="Google Shape;1529;p59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30" name="Google Shape;1530;p59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31" name="Google Shape;1531;p59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38" name="Shape 1538"/>
        <p:cNvGrpSpPr/>
        <p:nvPr/>
      </p:nvGrpSpPr>
      <p:grpSpPr>
        <a:xfrm>
          <a:off x="0" y="0"/>
          <a:ext cx="0" cy="0"/>
          <a:chOff x="0" y="0"/>
          <a:chExt cx="0" cy="0"/>
        </a:xfrm>
      </p:grpSpPr>
      <p:sp>
        <p:nvSpPr>
          <p:cNvPr id="1539" name="Google Shape;1539;p5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0" name="Google Shape;1540;p59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41" name="Google Shape;1541;p59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42" name="Google Shape;1542;p5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43" name="Google Shape;1543;p59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0" name="Shape 1550"/>
        <p:cNvGrpSpPr/>
        <p:nvPr/>
      </p:nvGrpSpPr>
      <p:grpSpPr>
        <a:xfrm>
          <a:off x="0" y="0"/>
          <a:ext cx="0" cy="0"/>
          <a:chOff x="0" y="0"/>
          <a:chExt cx="0" cy="0"/>
        </a:xfrm>
      </p:grpSpPr>
      <p:sp>
        <p:nvSpPr>
          <p:cNvPr id="1551" name="Google Shape;1551;p59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2" name="Google Shape;1552;p59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53" name="Google Shape;1553;p59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54" name="Google Shape;1554;p59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55" name="Google Shape;1555;p59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62" name="Shape 1562"/>
        <p:cNvGrpSpPr/>
        <p:nvPr/>
      </p:nvGrpSpPr>
      <p:grpSpPr>
        <a:xfrm>
          <a:off x="0" y="0"/>
          <a:ext cx="0" cy="0"/>
          <a:chOff x="0" y="0"/>
          <a:chExt cx="0" cy="0"/>
        </a:xfrm>
      </p:grpSpPr>
      <p:sp>
        <p:nvSpPr>
          <p:cNvPr id="1563" name="Google Shape;1563;p5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4" name="Google Shape;1564;p59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65" name="Google Shape;1565;p59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66" name="Google Shape;1566;p59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67" name="Google Shape;1567;p59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4" name="Shape 114"/>
        <p:cNvGrpSpPr/>
        <p:nvPr/>
      </p:nvGrpSpPr>
      <p:grpSpPr>
        <a:xfrm>
          <a:off x="0" y="0"/>
          <a:ext cx="0" cy="0"/>
          <a:chOff x="0" y="0"/>
          <a:chExt cx="0" cy="0"/>
        </a:xfrm>
      </p:grpSpPr>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74" name="Shape 1574"/>
        <p:cNvGrpSpPr/>
        <p:nvPr/>
      </p:nvGrpSpPr>
      <p:grpSpPr>
        <a:xfrm>
          <a:off x="0" y="0"/>
          <a:ext cx="0" cy="0"/>
          <a:chOff x="0" y="0"/>
          <a:chExt cx="0" cy="0"/>
        </a:xfrm>
      </p:grpSpPr>
      <p:sp>
        <p:nvSpPr>
          <p:cNvPr id="1575" name="Google Shape;1575;p6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6" name="Google Shape;1576;p60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77" name="Google Shape;1577;p60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78" name="Google Shape;1578;p60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79" name="Google Shape;1579;p60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86" name="Shape 1586"/>
        <p:cNvGrpSpPr/>
        <p:nvPr/>
      </p:nvGrpSpPr>
      <p:grpSpPr>
        <a:xfrm>
          <a:off x="0" y="0"/>
          <a:ext cx="0" cy="0"/>
          <a:chOff x="0" y="0"/>
          <a:chExt cx="0" cy="0"/>
        </a:xfrm>
      </p:grpSpPr>
      <p:sp>
        <p:nvSpPr>
          <p:cNvPr id="1587" name="Google Shape;1587;p60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8" name="Google Shape;1588;p60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89" name="Google Shape;1589;p60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90" name="Google Shape;1590;p60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91" name="Google Shape;1591;p60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98" name="Shape 1598"/>
        <p:cNvGrpSpPr/>
        <p:nvPr/>
      </p:nvGrpSpPr>
      <p:grpSpPr>
        <a:xfrm>
          <a:off x="0" y="0"/>
          <a:ext cx="0" cy="0"/>
          <a:chOff x="0" y="0"/>
          <a:chExt cx="0" cy="0"/>
        </a:xfrm>
      </p:grpSpPr>
      <p:sp>
        <p:nvSpPr>
          <p:cNvPr id="1599" name="Google Shape;1599;p60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0" name="Google Shape;1600;p60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01" name="Google Shape;1601;p60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02" name="Google Shape;1602;p60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03" name="Google Shape;1603;p60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610" name="Shape 1610"/>
        <p:cNvGrpSpPr/>
        <p:nvPr/>
      </p:nvGrpSpPr>
      <p:grpSpPr>
        <a:xfrm>
          <a:off x="0" y="0"/>
          <a:ext cx="0" cy="0"/>
          <a:chOff x="0" y="0"/>
          <a:chExt cx="0" cy="0"/>
        </a:xfrm>
      </p:grpSpPr>
      <p:sp>
        <p:nvSpPr>
          <p:cNvPr id="1611" name="Google Shape;1611;p6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2" name="Google Shape;1612;p60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13" name="Google Shape;1613;p60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14" name="Google Shape;1614;p60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15" name="Google Shape;1615;p60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622" name="Shape 1622"/>
        <p:cNvGrpSpPr/>
        <p:nvPr/>
      </p:nvGrpSpPr>
      <p:grpSpPr>
        <a:xfrm>
          <a:off x="0" y="0"/>
          <a:ext cx="0" cy="0"/>
          <a:chOff x="0" y="0"/>
          <a:chExt cx="0" cy="0"/>
        </a:xfrm>
      </p:grpSpPr>
      <p:sp>
        <p:nvSpPr>
          <p:cNvPr id="1623" name="Google Shape;1623;p60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4" name="Google Shape;1624;p60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25" name="Google Shape;1625;p60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26" name="Google Shape;1626;p60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27" name="Google Shape;1627;p60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634" name="Shape 1634"/>
        <p:cNvGrpSpPr/>
        <p:nvPr/>
      </p:nvGrpSpPr>
      <p:grpSpPr>
        <a:xfrm>
          <a:off x="0" y="0"/>
          <a:ext cx="0" cy="0"/>
          <a:chOff x="0" y="0"/>
          <a:chExt cx="0" cy="0"/>
        </a:xfrm>
      </p:grpSpPr>
      <p:sp>
        <p:nvSpPr>
          <p:cNvPr id="1635" name="Google Shape;1635;p6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6" name="Google Shape;1636;p61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37" name="Google Shape;1637;p6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38" name="Google Shape;1638;p6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39" name="Google Shape;1639;p6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646" name="Shape 1646"/>
        <p:cNvGrpSpPr/>
        <p:nvPr/>
      </p:nvGrpSpPr>
      <p:grpSpPr>
        <a:xfrm>
          <a:off x="0" y="0"/>
          <a:ext cx="0" cy="0"/>
          <a:chOff x="0" y="0"/>
          <a:chExt cx="0" cy="0"/>
        </a:xfrm>
      </p:grpSpPr>
      <p:sp>
        <p:nvSpPr>
          <p:cNvPr id="1647" name="Google Shape;1647;p6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8" name="Google Shape;1648;p61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49" name="Google Shape;1649;p6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50" name="Google Shape;1650;p6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51" name="Google Shape;1651;p6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658" name="Shape 1658"/>
        <p:cNvGrpSpPr/>
        <p:nvPr/>
      </p:nvGrpSpPr>
      <p:grpSpPr>
        <a:xfrm>
          <a:off x="0" y="0"/>
          <a:ext cx="0" cy="0"/>
          <a:chOff x="0" y="0"/>
          <a:chExt cx="0" cy="0"/>
        </a:xfrm>
      </p:grpSpPr>
      <p:sp>
        <p:nvSpPr>
          <p:cNvPr id="1659" name="Google Shape;1659;p6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0" name="Google Shape;1660;p6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61" name="Google Shape;1661;p6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62" name="Google Shape;1662;p6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63" name="Google Shape;1663;p6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670" name="Shape 1670"/>
        <p:cNvGrpSpPr/>
        <p:nvPr/>
      </p:nvGrpSpPr>
      <p:grpSpPr>
        <a:xfrm>
          <a:off x="0" y="0"/>
          <a:ext cx="0" cy="0"/>
          <a:chOff x="0" y="0"/>
          <a:chExt cx="0" cy="0"/>
        </a:xfrm>
      </p:grpSpPr>
      <p:sp>
        <p:nvSpPr>
          <p:cNvPr id="1671" name="Google Shape;1671;p6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2" name="Google Shape;1672;p6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73" name="Google Shape;1673;p6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74" name="Google Shape;1674;p6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75" name="Google Shape;1675;p6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682" name="Shape 1682"/>
        <p:cNvGrpSpPr/>
        <p:nvPr/>
      </p:nvGrpSpPr>
      <p:grpSpPr>
        <a:xfrm>
          <a:off x="0" y="0"/>
          <a:ext cx="0" cy="0"/>
          <a:chOff x="0" y="0"/>
          <a:chExt cx="0" cy="0"/>
        </a:xfrm>
      </p:grpSpPr>
      <p:sp>
        <p:nvSpPr>
          <p:cNvPr id="1683" name="Google Shape;1683;p6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4" name="Google Shape;1684;p6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85" name="Google Shape;1685;p6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686" name="Google Shape;1686;p6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687" name="Google Shape;1687;p6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9" name="Shape 119"/>
        <p:cNvGrpSpPr/>
        <p:nvPr/>
      </p:nvGrpSpPr>
      <p:grpSpPr>
        <a:xfrm>
          <a:off x="0" y="0"/>
          <a:ext cx="0" cy="0"/>
          <a:chOff x="0" y="0"/>
          <a:chExt cx="0" cy="0"/>
        </a:xfrm>
      </p:grpSpPr>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694" name="Shape 1694"/>
        <p:cNvGrpSpPr/>
        <p:nvPr/>
      </p:nvGrpSpPr>
      <p:grpSpPr>
        <a:xfrm>
          <a:off x="0" y="0"/>
          <a:ext cx="0" cy="0"/>
          <a:chOff x="0" y="0"/>
          <a:chExt cx="0" cy="0"/>
        </a:xfrm>
      </p:grpSpPr>
      <p:sp>
        <p:nvSpPr>
          <p:cNvPr id="1695" name="Google Shape;1695;p6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6" name="Google Shape;1696;p6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97" name="Google Shape;1697;p6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698" name="Google Shape;1698;p6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699" name="Google Shape;1699;p6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06" name="Shape 1706"/>
        <p:cNvGrpSpPr/>
        <p:nvPr/>
      </p:nvGrpSpPr>
      <p:grpSpPr>
        <a:xfrm>
          <a:off x="0" y="0"/>
          <a:ext cx="0" cy="0"/>
          <a:chOff x="0" y="0"/>
          <a:chExt cx="0" cy="0"/>
        </a:xfrm>
      </p:grpSpPr>
      <p:sp>
        <p:nvSpPr>
          <p:cNvPr id="1707" name="Google Shape;1707;p6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8" name="Google Shape;1708;p62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09" name="Google Shape;1709;p6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10" name="Google Shape;1710;p6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11" name="Google Shape;1711;p6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18" name="Shape 1718"/>
        <p:cNvGrpSpPr/>
        <p:nvPr/>
      </p:nvGrpSpPr>
      <p:grpSpPr>
        <a:xfrm>
          <a:off x="0" y="0"/>
          <a:ext cx="0" cy="0"/>
          <a:chOff x="0" y="0"/>
          <a:chExt cx="0" cy="0"/>
        </a:xfrm>
      </p:grpSpPr>
      <p:sp>
        <p:nvSpPr>
          <p:cNvPr id="1719" name="Google Shape;1719;p6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0" name="Google Shape;1720;p62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21" name="Google Shape;1721;p6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22" name="Google Shape;1722;p6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23" name="Google Shape;1723;p6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30" name="Shape 1730"/>
        <p:cNvGrpSpPr/>
        <p:nvPr/>
      </p:nvGrpSpPr>
      <p:grpSpPr>
        <a:xfrm>
          <a:off x="0" y="0"/>
          <a:ext cx="0" cy="0"/>
          <a:chOff x="0" y="0"/>
          <a:chExt cx="0" cy="0"/>
        </a:xfrm>
      </p:grpSpPr>
      <p:sp>
        <p:nvSpPr>
          <p:cNvPr id="1731" name="Google Shape;1731;p6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2" name="Google Shape;1732;p62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33" name="Google Shape;1733;p6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34" name="Google Shape;1734;p6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35" name="Google Shape;1735;p6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42" name="Shape 1742"/>
        <p:cNvGrpSpPr/>
        <p:nvPr/>
      </p:nvGrpSpPr>
      <p:grpSpPr>
        <a:xfrm>
          <a:off x="0" y="0"/>
          <a:ext cx="0" cy="0"/>
          <a:chOff x="0" y="0"/>
          <a:chExt cx="0" cy="0"/>
        </a:xfrm>
      </p:grpSpPr>
      <p:sp>
        <p:nvSpPr>
          <p:cNvPr id="1743" name="Google Shape;1743;p6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4" name="Google Shape;1744;p62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45" name="Google Shape;1745;p6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46" name="Google Shape;1746;p6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47" name="Google Shape;1747;p6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54" name="Shape 1754"/>
        <p:cNvGrpSpPr/>
        <p:nvPr/>
      </p:nvGrpSpPr>
      <p:grpSpPr>
        <a:xfrm>
          <a:off x="0" y="0"/>
          <a:ext cx="0" cy="0"/>
          <a:chOff x="0" y="0"/>
          <a:chExt cx="0" cy="0"/>
        </a:xfrm>
      </p:grpSpPr>
      <p:sp>
        <p:nvSpPr>
          <p:cNvPr id="1755" name="Google Shape;1755;p6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6" name="Google Shape;1756;p63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57" name="Google Shape;1757;p6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58" name="Google Shape;1758;p6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Quattrocento Sans"/>
              <a:buNone/>
              <a:defRPr/>
            </a:lvl1pPr>
            <a:lvl2pPr lvl="1" algn="l">
              <a:spcBef>
                <a:spcPts val="0"/>
              </a:spcBef>
              <a:spcAft>
                <a:spcPts val="0"/>
              </a:spcAft>
              <a:buClr>
                <a:schemeClr val="dk1"/>
              </a:buClr>
              <a:buSzPts val="1400"/>
              <a:buFont typeface="Quattrocento Sans"/>
              <a:buNone/>
              <a:defRPr/>
            </a:lvl2pPr>
            <a:lvl3pPr lvl="2" algn="l">
              <a:spcBef>
                <a:spcPts val="0"/>
              </a:spcBef>
              <a:spcAft>
                <a:spcPts val="0"/>
              </a:spcAft>
              <a:buClr>
                <a:schemeClr val="dk1"/>
              </a:buClr>
              <a:buSzPts val="1400"/>
              <a:buFont typeface="Quattrocento Sans"/>
              <a:buNone/>
              <a:defRPr/>
            </a:lvl3pPr>
            <a:lvl4pPr lvl="3" algn="l">
              <a:spcBef>
                <a:spcPts val="0"/>
              </a:spcBef>
              <a:spcAft>
                <a:spcPts val="0"/>
              </a:spcAft>
              <a:buClr>
                <a:schemeClr val="dk1"/>
              </a:buClr>
              <a:buSzPts val="1400"/>
              <a:buFont typeface="Quattrocento Sans"/>
              <a:buNone/>
              <a:defRPr/>
            </a:lvl4pPr>
            <a:lvl5pPr lvl="4" algn="l">
              <a:spcBef>
                <a:spcPts val="0"/>
              </a:spcBef>
              <a:spcAft>
                <a:spcPts val="0"/>
              </a:spcAft>
              <a:buClr>
                <a:schemeClr val="dk1"/>
              </a:buClr>
              <a:buSzPts val="1400"/>
              <a:buFont typeface="Quattrocento Sans"/>
              <a:buNone/>
              <a:defRPr/>
            </a:lvl5pPr>
            <a:lvl6pPr lvl="5" algn="l">
              <a:spcBef>
                <a:spcPts val="0"/>
              </a:spcBef>
              <a:spcAft>
                <a:spcPts val="0"/>
              </a:spcAft>
              <a:buClr>
                <a:schemeClr val="dk1"/>
              </a:buClr>
              <a:buSzPts val="1400"/>
              <a:buFont typeface="Quattrocento Sans"/>
              <a:buNone/>
              <a:defRPr/>
            </a:lvl6pPr>
            <a:lvl7pPr lvl="6" algn="l">
              <a:spcBef>
                <a:spcPts val="0"/>
              </a:spcBef>
              <a:spcAft>
                <a:spcPts val="0"/>
              </a:spcAft>
              <a:buClr>
                <a:schemeClr val="dk1"/>
              </a:buClr>
              <a:buSzPts val="1400"/>
              <a:buFont typeface="Quattrocento Sans"/>
              <a:buNone/>
              <a:defRPr/>
            </a:lvl7pPr>
            <a:lvl8pPr lvl="7" algn="l">
              <a:spcBef>
                <a:spcPts val="0"/>
              </a:spcBef>
              <a:spcAft>
                <a:spcPts val="0"/>
              </a:spcAft>
              <a:buClr>
                <a:schemeClr val="dk1"/>
              </a:buClr>
              <a:buSzPts val="1400"/>
              <a:buFont typeface="Quattrocento Sans"/>
              <a:buNone/>
              <a:defRPr/>
            </a:lvl8pPr>
            <a:lvl9pPr lvl="8" algn="l">
              <a:spcBef>
                <a:spcPts val="0"/>
              </a:spcBef>
              <a:spcAft>
                <a:spcPts val="0"/>
              </a:spcAft>
              <a:buClr>
                <a:schemeClr val="dk1"/>
              </a:buClr>
              <a:buSzPts val="1400"/>
              <a:buFont typeface="Quattrocento Sans"/>
              <a:buNone/>
              <a:defRPr/>
            </a:lvl9pPr>
          </a:lstStyle>
          <a:p/>
        </p:txBody>
      </p:sp>
      <p:sp>
        <p:nvSpPr>
          <p:cNvPr id="1759" name="Google Shape;1759;p6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766" name="Shape 1766"/>
        <p:cNvGrpSpPr/>
        <p:nvPr/>
      </p:nvGrpSpPr>
      <p:grpSpPr>
        <a:xfrm>
          <a:off x="0" y="0"/>
          <a:ext cx="0" cy="0"/>
          <a:chOff x="0" y="0"/>
          <a:chExt cx="0" cy="0"/>
        </a:xfrm>
      </p:grpSpPr>
      <p:sp>
        <p:nvSpPr>
          <p:cNvPr id="1767" name="Google Shape;1767;p6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8" name="Google Shape;1768;p63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69" name="Google Shape;1769;p6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70" name="Google Shape;1770;p6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71" name="Google Shape;1771;p6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778" name="Shape 1778"/>
        <p:cNvGrpSpPr/>
        <p:nvPr/>
      </p:nvGrpSpPr>
      <p:grpSpPr>
        <a:xfrm>
          <a:off x="0" y="0"/>
          <a:ext cx="0" cy="0"/>
          <a:chOff x="0" y="0"/>
          <a:chExt cx="0" cy="0"/>
        </a:xfrm>
      </p:grpSpPr>
      <p:sp>
        <p:nvSpPr>
          <p:cNvPr id="1779" name="Google Shape;1779;p6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0" name="Google Shape;1780;p63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81" name="Google Shape;1781;p6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82" name="Google Shape;1782;p6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83" name="Google Shape;1783;p6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790" name="Shape 1790"/>
        <p:cNvGrpSpPr/>
        <p:nvPr/>
      </p:nvGrpSpPr>
      <p:grpSpPr>
        <a:xfrm>
          <a:off x="0" y="0"/>
          <a:ext cx="0" cy="0"/>
          <a:chOff x="0" y="0"/>
          <a:chExt cx="0" cy="0"/>
        </a:xfrm>
      </p:grpSpPr>
      <p:sp>
        <p:nvSpPr>
          <p:cNvPr id="1791" name="Google Shape;1791;p6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2" name="Google Shape;1792;p6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93" name="Google Shape;1793;p6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94" name="Google Shape;1794;p6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95" name="Google Shape;1795;p6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802" name="Shape 1802"/>
        <p:cNvGrpSpPr/>
        <p:nvPr/>
      </p:nvGrpSpPr>
      <p:grpSpPr>
        <a:xfrm>
          <a:off x="0" y="0"/>
          <a:ext cx="0" cy="0"/>
          <a:chOff x="0" y="0"/>
          <a:chExt cx="0" cy="0"/>
        </a:xfrm>
      </p:grpSpPr>
      <p:sp>
        <p:nvSpPr>
          <p:cNvPr id="1803" name="Google Shape;1803;p6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4" name="Google Shape;1804;p63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05" name="Google Shape;1805;p63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06" name="Google Shape;1806;p63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07" name="Google Shape;1807;p63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4" name="Shape 124"/>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814" name="Shape 1814"/>
        <p:cNvGrpSpPr/>
        <p:nvPr/>
      </p:nvGrpSpPr>
      <p:grpSpPr>
        <a:xfrm>
          <a:off x="0" y="0"/>
          <a:ext cx="0" cy="0"/>
          <a:chOff x="0" y="0"/>
          <a:chExt cx="0" cy="0"/>
        </a:xfrm>
      </p:grpSpPr>
      <p:sp>
        <p:nvSpPr>
          <p:cNvPr id="1815" name="Google Shape;1815;p6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6" name="Google Shape;1816;p64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17" name="Google Shape;1817;p64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18" name="Google Shape;1818;p64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19" name="Google Shape;1819;p64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826" name="Shape 1826"/>
        <p:cNvGrpSpPr/>
        <p:nvPr/>
      </p:nvGrpSpPr>
      <p:grpSpPr>
        <a:xfrm>
          <a:off x="0" y="0"/>
          <a:ext cx="0" cy="0"/>
          <a:chOff x="0" y="0"/>
          <a:chExt cx="0" cy="0"/>
        </a:xfrm>
      </p:grpSpPr>
      <p:sp>
        <p:nvSpPr>
          <p:cNvPr id="1827" name="Google Shape;1827;p6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8" name="Google Shape;1828;p64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29" name="Google Shape;1829;p64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30" name="Google Shape;1830;p64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31" name="Google Shape;1831;p64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showMasterSp="0" type="obj">
  <p:cSld name="OBJECT">
    <p:spTree>
      <p:nvGrpSpPr>
        <p:cNvPr id="1838" name="Shape 1838"/>
        <p:cNvGrpSpPr/>
        <p:nvPr/>
      </p:nvGrpSpPr>
      <p:grpSpPr>
        <a:xfrm>
          <a:off x="0" y="0"/>
          <a:ext cx="0" cy="0"/>
          <a:chOff x="0" y="0"/>
          <a:chExt cx="0" cy="0"/>
        </a:xfrm>
      </p:grpSpPr>
      <p:sp>
        <p:nvSpPr>
          <p:cNvPr id="1839" name="Google Shape;1839;p6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0" name="Google Shape;1840;p64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41" name="Google Shape;1841;p64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42" name="Google Shape;1842;p64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43" name="Google Shape;1843;p64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0" name="Shape 1850"/>
        <p:cNvGrpSpPr/>
        <p:nvPr/>
      </p:nvGrpSpPr>
      <p:grpSpPr>
        <a:xfrm>
          <a:off x="0" y="0"/>
          <a:ext cx="0" cy="0"/>
          <a:chOff x="0" y="0"/>
          <a:chExt cx="0" cy="0"/>
        </a:xfrm>
      </p:grpSpPr>
      <p:sp>
        <p:nvSpPr>
          <p:cNvPr id="1851" name="Google Shape;1851;p6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2" name="Google Shape;1852;p64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53" name="Google Shape;1853;p64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54" name="Google Shape;1854;p64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61" name="Shape 1861"/>
        <p:cNvGrpSpPr/>
        <p:nvPr/>
      </p:nvGrpSpPr>
      <p:grpSpPr>
        <a:xfrm>
          <a:off x="0" y="0"/>
          <a:ext cx="0" cy="0"/>
          <a:chOff x="0" y="0"/>
          <a:chExt cx="0" cy="0"/>
        </a:xfrm>
      </p:grpSpPr>
      <p:sp>
        <p:nvSpPr>
          <p:cNvPr id="1862" name="Google Shape;1862;p6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3" name="Google Shape;1863;p64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64" name="Google Shape;1864;p64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65" name="Google Shape;1865;p64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2" name="Shape 1872"/>
        <p:cNvGrpSpPr/>
        <p:nvPr/>
      </p:nvGrpSpPr>
      <p:grpSpPr>
        <a:xfrm>
          <a:off x="0" y="0"/>
          <a:ext cx="0" cy="0"/>
          <a:chOff x="0" y="0"/>
          <a:chExt cx="0" cy="0"/>
        </a:xfrm>
      </p:grpSpPr>
      <p:sp>
        <p:nvSpPr>
          <p:cNvPr id="1873" name="Google Shape;1873;p6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4" name="Google Shape;1874;p6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75" name="Google Shape;1875;p6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76" name="Google Shape;1876;p6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83" name="Shape 1883"/>
        <p:cNvGrpSpPr/>
        <p:nvPr/>
      </p:nvGrpSpPr>
      <p:grpSpPr>
        <a:xfrm>
          <a:off x="0" y="0"/>
          <a:ext cx="0" cy="0"/>
          <a:chOff x="0" y="0"/>
          <a:chExt cx="0" cy="0"/>
        </a:xfrm>
      </p:grpSpPr>
      <p:sp>
        <p:nvSpPr>
          <p:cNvPr id="1884" name="Google Shape;1884;p65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885" name="Google Shape;1885;p65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886" name="Google Shape;1886;p65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3" name="Shape 1893"/>
        <p:cNvGrpSpPr/>
        <p:nvPr/>
      </p:nvGrpSpPr>
      <p:grpSpPr>
        <a:xfrm>
          <a:off x="0" y="0"/>
          <a:ext cx="0" cy="0"/>
          <a:chOff x="0" y="0"/>
          <a:chExt cx="0" cy="0"/>
        </a:xfrm>
      </p:grpSpPr>
      <p:sp>
        <p:nvSpPr>
          <p:cNvPr id="1894" name="Google Shape;1894;p65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895" name="Google Shape;1895;p65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896" name="Google Shape;1896;p65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03" name="Shape 1903"/>
        <p:cNvGrpSpPr/>
        <p:nvPr/>
      </p:nvGrpSpPr>
      <p:grpSpPr>
        <a:xfrm>
          <a:off x="0" y="0"/>
          <a:ext cx="0" cy="0"/>
          <a:chOff x="0" y="0"/>
          <a:chExt cx="0" cy="0"/>
        </a:xfrm>
      </p:grpSpPr>
      <p:sp>
        <p:nvSpPr>
          <p:cNvPr id="1904" name="Google Shape;1904;p6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05" name="Google Shape;1905;p65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06" name="Google Shape;1906;p65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13" name="Shape 1913"/>
        <p:cNvGrpSpPr/>
        <p:nvPr/>
      </p:nvGrpSpPr>
      <p:grpSpPr>
        <a:xfrm>
          <a:off x="0" y="0"/>
          <a:ext cx="0" cy="0"/>
          <a:chOff x="0" y="0"/>
          <a:chExt cx="0" cy="0"/>
        </a:xfrm>
      </p:grpSpPr>
      <p:sp>
        <p:nvSpPr>
          <p:cNvPr id="1914" name="Google Shape;1914;p66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15" name="Google Shape;1915;p66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16" name="Google Shape;1916;p66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9" name="Shape 129"/>
        <p:cNvGrpSpPr/>
        <p:nvPr/>
      </p:nvGrpSpPr>
      <p:grpSpPr>
        <a:xfrm>
          <a:off x="0" y="0"/>
          <a:ext cx="0" cy="0"/>
          <a:chOff x="0" y="0"/>
          <a:chExt cx="0" cy="0"/>
        </a:xfrm>
      </p:grpSpPr>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23" name="Shape 1923"/>
        <p:cNvGrpSpPr/>
        <p:nvPr/>
      </p:nvGrpSpPr>
      <p:grpSpPr>
        <a:xfrm>
          <a:off x="0" y="0"/>
          <a:ext cx="0" cy="0"/>
          <a:chOff x="0" y="0"/>
          <a:chExt cx="0" cy="0"/>
        </a:xfrm>
      </p:grpSpPr>
      <p:sp>
        <p:nvSpPr>
          <p:cNvPr id="1924" name="Google Shape;1924;p66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5" name="Google Shape;1925;p6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26" name="Google Shape;1926;p66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27" name="Google Shape;1927;p66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28" name="Google Shape;1928;p66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35" name="Shape 1935"/>
        <p:cNvGrpSpPr/>
        <p:nvPr/>
      </p:nvGrpSpPr>
      <p:grpSpPr>
        <a:xfrm>
          <a:off x="0" y="0"/>
          <a:ext cx="0" cy="0"/>
          <a:chOff x="0" y="0"/>
          <a:chExt cx="0" cy="0"/>
        </a:xfrm>
      </p:grpSpPr>
      <p:sp>
        <p:nvSpPr>
          <p:cNvPr id="1936" name="Google Shape;1936;p66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7" name="Google Shape;1937;p6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38" name="Google Shape;1938;p66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39" name="Google Shape;1939;p66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40" name="Google Shape;1940;p66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47" name="Shape 1947"/>
        <p:cNvGrpSpPr/>
        <p:nvPr/>
      </p:nvGrpSpPr>
      <p:grpSpPr>
        <a:xfrm>
          <a:off x="0" y="0"/>
          <a:ext cx="0" cy="0"/>
          <a:chOff x="0" y="0"/>
          <a:chExt cx="0" cy="0"/>
        </a:xfrm>
      </p:grpSpPr>
      <p:sp>
        <p:nvSpPr>
          <p:cNvPr id="1948" name="Google Shape;1948;p66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9" name="Google Shape;1949;p6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50" name="Google Shape;1950;p66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51" name="Google Shape;1951;p66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52" name="Google Shape;1952;p66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59" name="Shape 1959"/>
        <p:cNvGrpSpPr/>
        <p:nvPr/>
      </p:nvGrpSpPr>
      <p:grpSpPr>
        <a:xfrm>
          <a:off x="0" y="0"/>
          <a:ext cx="0" cy="0"/>
          <a:chOff x="0" y="0"/>
          <a:chExt cx="0" cy="0"/>
        </a:xfrm>
      </p:grpSpPr>
      <p:sp>
        <p:nvSpPr>
          <p:cNvPr id="1960" name="Google Shape;1960;p66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1" name="Google Shape;1961;p6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62" name="Google Shape;1962;p66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63" name="Google Shape;1963;p66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64" name="Google Shape;1964;p66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71" name="Shape 1971"/>
        <p:cNvGrpSpPr/>
        <p:nvPr/>
      </p:nvGrpSpPr>
      <p:grpSpPr>
        <a:xfrm>
          <a:off x="0" y="0"/>
          <a:ext cx="0" cy="0"/>
          <a:chOff x="0" y="0"/>
          <a:chExt cx="0" cy="0"/>
        </a:xfrm>
      </p:grpSpPr>
      <p:sp>
        <p:nvSpPr>
          <p:cNvPr id="1972" name="Google Shape;1972;p67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3" name="Google Shape;1973;p6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74" name="Google Shape;1974;p67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75" name="Google Shape;1975;p67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76" name="Google Shape;1976;p67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83" name="Shape 1983"/>
        <p:cNvGrpSpPr/>
        <p:nvPr/>
      </p:nvGrpSpPr>
      <p:grpSpPr>
        <a:xfrm>
          <a:off x="0" y="0"/>
          <a:ext cx="0" cy="0"/>
          <a:chOff x="0" y="0"/>
          <a:chExt cx="0" cy="0"/>
        </a:xfrm>
      </p:grpSpPr>
      <p:sp>
        <p:nvSpPr>
          <p:cNvPr id="1984" name="Google Shape;1984;p67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5" name="Google Shape;1985;p6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86" name="Google Shape;1986;p67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87" name="Google Shape;1987;p67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88" name="Google Shape;1988;p67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95" name="Shape 1995"/>
        <p:cNvGrpSpPr/>
        <p:nvPr/>
      </p:nvGrpSpPr>
      <p:grpSpPr>
        <a:xfrm>
          <a:off x="0" y="0"/>
          <a:ext cx="0" cy="0"/>
          <a:chOff x="0" y="0"/>
          <a:chExt cx="0" cy="0"/>
        </a:xfrm>
      </p:grpSpPr>
      <p:sp>
        <p:nvSpPr>
          <p:cNvPr id="1996" name="Google Shape;1996;p67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7" name="Google Shape;1997;p6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98" name="Google Shape;1998;p67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1999" name="Google Shape;1999;p67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00" name="Google Shape;2000;p67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07" name="Shape 2007"/>
        <p:cNvGrpSpPr/>
        <p:nvPr/>
      </p:nvGrpSpPr>
      <p:grpSpPr>
        <a:xfrm>
          <a:off x="0" y="0"/>
          <a:ext cx="0" cy="0"/>
          <a:chOff x="0" y="0"/>
          <a:chExt cx="0" cy="0"/>
        </a:xfrm>
      </p:grpSpPr>
      <p:sp>
        <p:nvSpPr>
          <p:cNvPr id="2008" name="Google Shape;2008;p67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9" name="Google Shape;2009;p6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10" name="Google Shape;2010;p67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11" name="Google Shape;2011;p67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12" name="Google Shape;2012;p67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19" name="Shape 2019"/>
        <p:cNvGrpSpPr/>
        <p:nvPr/>
      </p:nvGrpSpPr>
      <p:grpSpPr>
        <a:xfrm>
          <a:off x="0" y="0"/>
          <a:ext cx="0" cy="0"/>
          <a:chOff x="0" y="0"/>
          <a:chExt cx="0" cy="0"/>
        </a:xfrm>
      </p:grpSpPr>
      <p:sp>
        <p:nvSpPr>
          <p:cNvPr id="2020" name="Google Shape;2020;p67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1" name="Google Shape;2021;p6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22" name="Google Shape;2022;p67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23" name="Google Shape;2023;p67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24" name="Google Shape;2024;p67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31" name="Shape 2031"/>
        <p:cNvGrpSpPr/>
        <p:nvPr/>
      </p:nvGrpSpPr>
      <p:grpSpPr>
        <a:xfrm>
          <a:off x="0" y="0"/>
          <a:ext cx="0" cy="0"/>
          <a:chOff x="0" y="0"/>
          <a:chExt cx="0" cy="0"/>
        </a:xfrm>
      </p:grpSpPr>
      <p:sp>
        <p:nvSpPr>
          <p:cNvPr id="2032" name="Google Shape;2032;p68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3" name="Google Shape;2033;p6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34" name="Google Shape;2034;p68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35" name="Google Shape;2035;p68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36" name="Google Shape;2036;p68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7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4" name="Shape 134"/>
        <p:cNvGrpSpPr/>
        <p:nvPr/>
      </p:nvGrpSpPr>
      <p:grpSpPr>
        <a:xfrm>
          <a:off x="0" y="0"/>
          <a:ext cx="0" cy="0"/>
          <a:chOff x="0" y="0"/>
          <a:chExt cx="0" cy="0"/>
        </a:xfrm>
      </p:grpSpPr>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43" name="Shape 2043"/>
        <p:cNvGrpSpPr/>
        <p:nvPr/>
      </p:nvGrpSpPr>
      <p:grpSpPr>
        <a:xfrm>
          <a:off x="0" y="0"/>
          <a:ext cx="0" cy="0"/>
          <a:chOff x="0" y="0"/>
          <a:chExt cx="0" cy="0"/>
        </a:xfrm>
      </p:grpSpPr>
      <p:sp>
        <p:nvSpPr>
          <p:cNvPr id="2044" name="Google Shape;2044;p68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5" name="Google Shape;2045;p6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46" name="Google Shape;2046;p68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47" name="Google Shape;2047;p68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48" name="Google Shape;2048;p68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55" name="Shape 2055"/>
        <p:cNvGrpSpPr/>
        <p:nvPr/>
      </p:nvGrpSpPr>
      <p:grpSpPr>
        <a:xfrm>
          <a:off x="0" y="0"/>
          <a:ext cx="0" cy="0"/>
          <a:chOff x="0" y="0"/>
          <a:chExt cx="0" cy="0"/>
        </a:xfrm>
      </p:grpSpPr>
      <p:sp>
        <p:nvSpPr>
          <p:cNvPr id="2056" name="Google Shape;2056;p68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7" name="Google Shape;2057;p6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58" name="Google Shape;2058;p68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59" name="Google Shape;2059;p68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60" name="Google Shape;2060;p68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67" name="Shape 2067"/>
        <p:cNvGrpSpPr/>
        <p:nvPr/>
      </p:nvGrpSpPr>
      <p:grpSpPr>
        <a:xfrm>
          <a:off x="0" y="0"/>
          <a:ext cx="0" cy="0"/>
          <a:chOff x="0" y="0"/>
          <a:chExt cx="0" cy="0"/>
        </a:xfrm>
      </p:grpSpPr>
      <p:sp>
        <p:nvSpPr>
          <p:cNvPr id="2068" name="Google Shape;2068;p68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9" name="Google Shape;2069;p6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70" name="Google Shape;2070;p68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71" name="Google Shape;2071;p68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72" name="Google Shape;2072;p68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9" name="Shape 2079"/>
        <p:cNvGrpSpPr/>
        <p:nvPr/>
      </p:nvGrpSpPr>
      <p:grpSpPr>
        <a:xfrm>
          <a:off x="0" y="0"/>
          <a:ext cx="0" cy="0"/>
          <a:chOff x="0" y="0"/>
          <a:chExt cx="0" cy="0"/>
        </a:xfrm>
      </p:grpSpPr>
      <p:sp>
        <p:nvSpPr>
          <p:cNvPr id="2080" name="Google Shape;2080;p68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81" name="Google Shape;2081;p68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82" name="Google Shape;2082;p68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89" name="Shape 2089"/>
        <p:cNvGrpSpPr/>
        <p:nvPr/>
      </p:nvGrpSpPr>
      <p:grpSpPr>
        <a:xfrm>
          <a:off x="0" y="0"/>
          <a:ext cx="0" cy="0"/>
          <a:chOff x="0" y="0"/>
          <a:chExt cx="0" cy="0"/>
        </a:xfrm>
      </p:grpSpPr>
      <p:sp>
        <p:nvSpPr>
          <p:cNvPr id="2090" name="Google Shape;2090;p69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1" name="Google Shape;2091;p6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92" name="Google Shape;2092;p69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93" name="Google Shape;2093;p69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094" name="Google Shape;2094;p69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01" name="Shape 2101"/>
        <p:cNvGrpSpPr/>
        <p:nvPr/>
      </p:nvGrpSpPr>
      <p:grpSpPr>
        <a:xfrm>
          <a:off x="0" y="0"/>
          <a:ext cx="0" cy="0"/>
          <a:chOff x="0" y="0"/>
          <a:chExt cx="0" cy="0"/>
        </a:xfrm>
      </p:grpSpPr>
      <p:sp>
        <p:nvSpPr>
          <p:cNvPr id="2102" name="Google Shape;2102;p69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3" name="Google Shape;2103;p6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104" name="Google Shape;2104;p69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05" name="Google Shape;2105;p69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06" name="Google Shape;2106;p69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13" name="Shape 2113"/>
        <p:cNvGrpSpPr/>
        <p:nvPr/>
      </p:nvGrpSpPr>
      <p:grpSpPr>
        <a:xfrm>
          <a:off x="0" y="0"/>
          <a:ext cx="0" cy="0"/>
          <a:chOff x="0" y="0"/>
          <a:chExt cx="0" cy="0"/>
        </a:xfrm>
      </p:grpSpPr>
      <p:sp>
        <p:nvSpPr>
          <p:cNvPr id="2114" name="Google Shape;2114;p69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5" name="Google Shape;2115;p6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116" name="Google Shape;2116;p69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17" name="Google Shape;2117;p69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18" name="Google Shape;2118;p69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25" name="Shape 2125"/>
        <p:cNvGrpSpPr/>
        <p:nvPr/>
      </p:nvGrpSpPr>
      <p:grpSpPr>
        <a:xfrm>
          <a:off x="0" y="0"/>
          <a:ext cx="0" cy="0"/>
          <a:chOff x="0" y="0"/>
          <a:chExt cx="0" cy="0"/>
        </a:xfrm>
      </p:grpSpPr>
      <p:sp>
        <p:nvSpPr>
          <p:cNvPr id="2126" name="Google Shape;2126;p69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7" name="Google Shape;2127;p6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128" name="Google Shape;2128;p69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29" name="Google Shape;2129;p69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30" name="Google Shape;2130;p69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7" name="Shape 2137"/>
        <p:cNvGrpSpPr/>
        <p:nvPr/>
      </p:nvGrpSpPr>
      <p:grpSpPr>
        <a:xfrm>
          <a:off x="0" y="0"/>
          <a:ext cx="0" cy="0"/>
          <a:chOff x="0" y="0"/>
          <a:chExt cx="0" cy="0"/>
        </a:xfrm>
      </p:grpSpPr>
      <p:sp>
        <p:nvSpPr>
          <p:cNvPr id="2138" name="Google Shape;2138;p69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9" name="Google Shape;2139;p6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140" name="Google Shape;2140;p69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41" name="Google Shape;2141;p69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42" name="Google Shape;2142;p69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49" name="Shape 2149"/>
        <p:cNvGrpSpPr/>
        <p:nvPr/>
      </p:nvGrpSpPr>
      <p:grpSpPr>
        <a:xfrm>
          <a:off x="0" y="0"/>
          <a:ext cx="0" cy="0"/>
          <a:chOff x="0" y="0"/>
          <a:chExt cx="0" cy="0"/>
        </a:xfrm>
      </p:grpSpPr>
      <p:sp>
        <p:nvSpPr>
          <p:cNvPr id="2150" name="Google Shape;2150;p70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51" name="Google Shape;2151;p70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52" name="Google Shape;2152;p70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9" name="Shape 139"/>
        <p:cNvGrpSpPr/>
        <p:nvPr/>
      </p:nvGrpSpPr>
      <p:grpSpPr>
        <a:xfrm>
          <a:off x="0" y="0"/>
          <a:ext cx="0" cy="0"/>
          <a:chOff x="0" y="0"/>
          <a:chExt cx="0" cy="0"/>
        </a:xfrm>
      </p:grpSpPr>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59" name="Shape 2159"/>
        <p:cNvGrpSpPr/>
        <p:nvPr/>
      </p:nvGrpSpPr>
      <p:grpSpPr>
        <a:xfrm>
          <a:off x="0" y="0"/>
          <a:ext cx="0" cy="0"/>
          <a:chOff x="0" y="0"/>
          <a:chExt cx="0" cy="0"/>
        </a:xfrm>
      </p:grpSpPr>
      <p:sp>
        <p:nvSpPr>
          <p:cNvPr id="2160" name="Google Shape;2160;p70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61" name="Google Shape;2161;p70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62" name="Google Shape;2162;p70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69" name="Shape 2169"/>
        <p:cNvGrpSpPr/>
        <p:nvPr/>
      </p:nvGrpSpPr>
      <p:grpSpPr>
        <a:xfrm>
          <a:off x="0" y="0"/>
          <a:ext cx="0" cy="0"/>
          <a:chOff x="0" y="0"/>
          <a:chExt cx="0" cy="0"/>
        </a:xfrm>
      </p:grpSpPr>
      <p:sp>
        <p:nvSpPr>
          <p:cNvPr id="2170" name="Google Shape;2170;p70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71" name="Google Shape;2171;p70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72" name="Google Shape;2172;p70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79" name="Shape 2179"/>
        <p:cNvGrpSpPr/>
        <p:nvPr/>
      </p:nvGrpSpPr>
      <p:grpSpPr>
        <a:xfrm>
          <a:off x="0" y="0"/>
          <a:ext cx="0" cy="0"/>
          <a:chOff x="0" y="0"/>
          <a:chExt cx="0" cy="0"/>
        </a:xfrm>
      </p:grpSpPr>
      <p:sp>
        <p:nvSpPr>
          <p:cNvPr id="2180" name="Google Shape;2180;p70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81" name="Google Shape;2181;p70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82" name="Google Shape;2182;p70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89" name="Shape 2189"/>
        <p:cNvGrpSpPr/>
        <p:nvPr/>
      </p:nvGrpSpPr>
      <p:grpSpPr>
        <a:xfrm>
          <a:off x="0" y="0"/>
          <a:ext cx="0" cy="0"/>
          <a:chOff x="0" y="0"/>
          <a:chExt cx="0" cy="0"/>
        </a:xfrm>
      </p:grpSpPr>
      <p:sp>
        <p:nvSpPr>
          <p:cNvPr id="2190" name="Google Shape;2190;p70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91" name="Google Shape;2191;p70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192" name="Google Shape;2192;p70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99" name="Shape 2199"/>
        <p:cNvGrpSpPr/>
        <p:nvPr/>
      </p:nvGrpSpPr>
      <p:grpSpPr>
        <a:xfrm>
          <a:off x="0" y="0"/>
          <a:ext cx="0" cy="0"/>
          <a:chOff x="0" y="0"/>
          <a:chExt cx="0" cy="0"/>
        </a:xfrm>
      </p:grpSpPr>
      <p:sp>
        <p:nvSpPr>
          <p:cNvPr id="2200" name="Google Shape;2200;p7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201" name="Google Shape;2201;p7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Calibri"/>
              <a:buNone/>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p:txBody>
      </p:sp>
      <p:sp>
        <p:nvSpPr>
          <p:cNvPr id="2202" name="Google Shape;2202;p7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12" name="Shape 2212"/>
        <p:cNvGrpSpPr/>
        <p:nvPr/>
      </p:nvGrpSpPr>
      <p:grpSpPr>
        <a:xfrm>
          <a:off x="0" y="0"/>
          <a:ext cx="0" cy="0"/>
          <a:chOff x="0" y="0"/>
          <a:chExt cx="0" cy="0"/>
        </a:xfrm>
      </p:grpSpPr>
      <p:sp>
        <p:nvSpPr>
          <p:cNvPr id="2213" name="Google Shape;2213;p71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4" name="Google Shape;2214;p716"/>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215" name="Google Shape;2215;p71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6" name="Google Shape;2216;p71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7" name="Google Shape;2217;p71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27" name="Shape 2227"/>
        <p:cNvGrpSpPr/>
        <p:nvPr/>
      </p:nvGrpSpPr>
      <p:grpSpPr>
        <a:xfrm>
          <a:off x="0" y="0"/>
          <a:ext cx="0" cy="0"/>
          <a:chOff x="0" y="0"/>
          <a:chExt cx="0" cy="0"/>
        </a:xfrm>
      </p:grpSpPr>
      <p:sp>
        <p:nvSpPr>
          <p:cNvPr id="2228" name="Google Shape;2228;p71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9" name="Google Shape;2229;p718"/>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230" name="Google Shape;2230;p71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1" name="Google Shape;2231;p71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2" name="Google Shape;2232;p71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42" name="Shape 2242"/>
        <p:cNvGrpSpPr/>
        <p:nvPr/>
      </p:nvGrpSpPr>
      <p:grpSpPr>
        <a:xfrm>
          <a:off x="0" y="0"/>
          <a:ext cx="0" cy="0"/>
          <a:chOff x="0" y="0"/>
          <a:chExt cx="0" cy="0"/>
        </a:xfrm>
      </p:grpSpPr>
      <p:sp>
        <p:nvSpPr>
          <p:cNvPr id="2243" name="Google Shape;2243;p720"/>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4" name="Google Shape;2244;p720"/>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245" name="Google Shape;2245;p72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6" name="Google Shape;2246;p72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7" name="Google Shape;2247;p72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57" name="Shape 2257"/>
        <p:cNvGrpSpPr/>
        <p:nvPr/>
      </p:nvGrpSpPr>
      <p:grpSpPr>
        <a:xfrm>
          <a:off x="0" y="0"/>
          <a:ext cx="0" cy="0"/>
          <a:chOff x="0" y="0"/>
          <a:chExt cx="0" cy="0"/>
        </a:xfrm>
      </p:grpSpPr>
      <p:sp>
        <p:nvSpPr>
          <p:cNvPr id="2258" name="Google Shape;2258;p722"/>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9" name="Google Shape;2259;p722"/>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260" name="Google Shape;2260;p72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1" name="Google Shape;2261;p72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2" name="Google Shape;2262;p72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72" name="Shape 2272"/>
        <p:cNvGrpSpPr/>
        <p:nvPr/>
      </p:nvGrpSpPr>
      <p:grpSpPr>
        <a:xfrm>
          <a:off x="0" y="0"/>
          <a:ext cx="0" cy="0"/>
          <a:chOff x="0" y="0"/>
          <a:chExt cx="0" cy="0"/>
        </a:xfrm>
      </p:grpSpPr>
      <p:sp>
        <p:nvSpPr>
          <p:cNvPr id="2273" name="Google Shape;2273;p72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4" name="Google Shape;2274;p724"/>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275" name="Google Shape;2275;p72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6" name="Google Shape;2276;p72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7" name="Google Shape;2277;p72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4" name="Shape 144"/>
        <p:cNvGrpSpPr/>
        <p:nvPr/>
      </p:nvGrpSpPr>
      <p:grpSpPr>
        <a:xfrm>
          <a:off x="0" y="0"/>
          <a:ext cx="0" cy="0"/>
          <a:chOff x="0" y="0"/>
          <a:chExt cx="0" cy="0"/>
        </a:xfrm>
      </p:grpSpPr>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87" name="Shape 2287"/>
        <p:cNvGrpSpPr/>
        <p:nvPr/>
      </p:nvGrpSpPr>
      <p:grpSpPr>
        <a:xfrm>
          <a:off x="0" y="0"/>
          <a:ext cx="0" cy="0"/>
          <a:chOff x="0" y="0"/>
          <a:chExt cx="0" cy="0"/>
        </a:xfrm>
      </p:grpSpPr>
      <p:sp>
        <p:nvSpPr>
          <p:cNvPr id="2288" name="Google Shape;2288;p72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9" name="Google Shape;2289;p726"/>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290" name="Google Shape;2290;p72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1" name="Google Shape;2291;p72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2" name="Google Shape;2292;p72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02" name="Shape 2302"/>
        <p:cNvGrpSpPr/>
        <p:nvPr/>
      </p:nvGrpSpPr>
      <p:grpSpPr>
        <a:xfrm>
          <a:off x="0" y="0"/>
          <a:ext cx="0" cy="0"/>
          <a:chOff x="0" y="0"/>
          <a:chExt cx="0" cy="0"/>
        </a:xfrm>
      </p:grpSpPr>
      <p:sp>
        <p:nvSpPr>
          <p:cNvPr id="2303" name="Google Shape;2303;p72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4" name="Google Shape;2304;p728"/>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05" name="Google Shape;2305;p72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6" name="Google Shape;2306;p72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7" name="Google Shape;2307;p72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17" name="Shape 2317"/>
        <p:cNvGrpSpPr/>
        <p:nvPr/>
      </p:nvGrpSpPr>
      <p:grpSpPr>
        <a:xfrm>
          <a:off x="0" y="0"/>
          <a:ext cx="0" cy="0"/>
          <a:chOff x="0" y="0"/>
          <a:chExt cx="0" cy="0"/>
        </a:xfrm>
      </p:grpSpPr>
      <p:sp>
        <p:nvSpPr>
          <p:cNvPr id="2318" name="Google Shape;2318;p730"/>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9" name="Google Shape;2319;p730"/>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20" name="Google Shape;2320;p73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1" name="Google Shape;2321;p73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2" name="Google Shape;2322;p73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32" name="Shape 2332"/>
        <p:cNvGrpSpPr/>
        <p:nvPr/>
      </p:nvGrpSpPr>
      <p:grpSpPr>
        <a:xfrm>
          <a:off x="0" y="0"/>
          <a:ext cx="0" cy="0"/>
          <a:chOff x="0" y="0"/>
          <a:chExt cx="0" cy="0"/>
        </a:xfrm>
      </p:grpSpPr>
      <p:sp>
        <p:nvSpPr>
          <p:cNvPr id="2333" name="Google Shape;2333;p732"/>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4" name="Google Shape;2334;p732"/>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35" name="Google Shape;2335;p73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6" name="Google Shape;2336;p73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7" name="Google Shape;2337;p73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47" name="Shape 2347"/>
        <p:cNvGrpSpPr/>
        <p:nvPr/>
      </p:nvGrpSpPr>
      <p:grpSpPr>
        <a:xfrm>
          <a:off x="0" y="0"/>
          <a:ext cx="0" cy="0"/>
          <a:chOff x="0" y="0"/>
          <a:chExt cx="0" cy="0"/>
        </a:xfrm>
      </p:grpSpPr>
      <p:sp>
        <p:nvSpPr>
          <p:cNvPr id="2348" name="Google Shape;2348;p73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9" name="Google Shape;2349;p734"/>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50" name="Google Shape;2350;p73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1" name="Google Shape;2351;p73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2" name="Google Shape;2352;p73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62" name="Shape 2362"/>
        <p:cNvGrpSpPr/>
        <p:nvPr/>
      </p:nvGrpSpPr>
      <p:grpSpPr>
        <a:xfrm>
          <a:off x="0" y="0"/>
          <a:ext cx="0" cy="0"/>
          <a:chOff x="0" y="0"/>
          <a:chExt cx="0" cy="0"/>
        </a:xfrm>
      </p:grpSpPr>
      <p:sp>
        <p:nvSpPr>
          <p:cNvPr id="2363" name="Google Shape;2363;p73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4" name="Google Shape;2364;p736"/>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65" name="Google Shape;2365;p73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6" name="Google Shape;2366;p73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7" name="Google Shape;2367;p73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77" name="Shape 2377"/>
        <p:cNvGrpSpPr/>
        <p:nvPr/>
      </p:nvGrpSpPr>
      <p:grpSpPr>
        <a:xfrm>
          <a:off x="0" y="0"/>
          <a:ext cx="0" cy="0"/>
          <a:chOff x="0" y="0"/>
          <a:chExt cx="0" cy="0"/>
        </a:xfrm>
      </p:grpSpPr>
      <p:sp>
        <p:nvSpPr>
          <p:cNvPr id="2378" name="Google Shape;2378;p73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9" name="Google Shape;2379;p738"/>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80" name="Google Shape;2380;p73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1" name="Google Shape;2381;p73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2" name="Google Shape;2382;p73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92" name="Shape 2392"/>
        <p:cNvGrpSpPr/>
        <p:nvPr/>
      </p:nvGrpSpPr>
      <p:grpSpPr>
        <a:xfrm>
          <a:off x="0" y="0"/>
          <a:ext cx="0" cy="0"/>
          <a:chOff x="0" y="0"/>
          <a:chExt cx="0" cy="0"/>
        </a:xfrm>
      </p:grpSpPr>
      <p:sp>
        <p:nvSpPr>
          <p:cNvPr id="2393" name="Google Shape;2393;p740"/>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4" name="Google Shape;2394;p740"/>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95" name="Google Shape;2395;p74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6" name="Google Shape;2396;p74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7" name="Google Shape;2397;p74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07" name="Shape 2407"/>
        <p:cNvGrpSpPr/>
        <p:nvPr/>
      </p:nvGrpSpPr>
      <p:grpSpPr>
        <a:xfrm>
          <a:off x="0" y="0"/>
          <a:ext cx="0" cy="0"/>
          <a:chOff x="0" y="0"/>
          <a:chExt cx="0" cy="0"/>
        </a:xfrm>
      </p:grpSpPr>
      <p:sp>
        <p:nvSpPr>
          <p:cNvPr id="2408" name="Google Shape;2408;p742"/>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9" name="Google Shape;2409;p742"/>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410" name="Google Shape;2410;p74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1" name="Google Shape;2411;p74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2" name="Google Shape;2412;p74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22" name="Shape 2422"/>
        <p:cNvGrpSpPr/>
        <p:nvPr/>
      </p:nvGrpSpPr>
      <p:grpSpPr>
        <a:xfrm>
          <a:off x="0" y="0"/>
          <a:ext cx="0" cy="0"/>
          <a:chOff x="0" y="0"/>
          <a:chExt cx="0" cy="0"/>
        </a:xfrm>
      </p:grpSpPr>
      <p:sp>
        <p:nvSpPr>
          <p:cNvPr id="2423" name="Google Shape;2423;p74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4" name="Google Shape;2424;p744"/>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425" name="Google Shape;2425;p74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6" name="Google Shape;2426;p74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7" name="Google Shape;2427;p74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9" name="Shape 149"/>
        <p:cNvGrpSpPr/>
        <p:nvPr/>
      </p:nvGrpSpPr>
      <p:grpSpPr>
        <a:xfrm>
          <a:off x="0" y="0"/>
          <a:ext cx="0" cy="0"/>
          <a:chOff x="0" y="0"/>
          <a:chExt cx="0" cy="0"/>
        </a:xfrm>
      </p:grpSpPr>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37" name="Shape 2437"/>
        <p:cNvGrpSpPr/>
        <p:nvPr/>
      </p:nvGrpSpPr>
      <p:grpSpPr>
        <a:xfrm>
          <a:off x="0" y="0"/>
          <a:ext cx="0" cy="0"/>
          <a:chOff x="0" y="0"/>
          <a:chExt cx="0" cy="0"/>
        </a:xfrm>
      </p:grpSpPr>
      <p:sp>
        <p:nvSpPr>
          <p:cNvPr id="2438" name="Google Shape;2438;p74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9" name="Google Shape;2439;p746"/>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440" name="Google Shape;2440;p74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1" name="Google Shape;2441;p74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2" name="Google Shape;2442;p74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52" name="Shape 2452"/>
        <p:cNvGrpSpPr/>
        <p:nvPr/>
      </p:nvGrpSpPr>
      <p:grpSpPr>
        <a:xfrm>
          <a:off x="0" y="0"/>
          <a:ext cx="0" cy="0"/>
          <a:chOff x="0" y="0"/>
          <a:chExt cx="0" cy="0"/>
        </a:xfrm>
      </p:grpSpPr>
      <p:sp>
        <p:nvSpPr>
          <p:cNvPr id="2453" name="Google Shape;2453;p74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4" name="Google Shape;2454;p748"/>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455" name="Google Shape;2455;p74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6" name="Google Shape;2456;p74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7" name="Google Shape;2457;p74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67" name="Shape 2467"/>
        <p:cNvGrpSpPr/>
        <p:nvPr/>
      </p:nvGrpSpPr>
      <p:grpSpPr>
        <a:xfrm>
          <a:off x="0" y="0"/>
          <a:ext cx="0" cy="0"/>
          <a:chOff x="0" y="0"/>
          <a:chExt cx="0" cy="0"/>
        </a:xfrm>
      </p:grpSpPr>
      <p:sp>
        <p:nvSpPr>
          <p:cNvPr id="2468" name="Google Shape;2468;p750"/>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9" name="Google Shape;2469;p750"/>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470" name="Google Shape;2470;p75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1" name="Google Shape;2471;p75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2" name="Google Shape;2472;p75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4" name="Shape 15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9" name="Shape 15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65" name="Shape 165"/>
        <p:cNvGrpSpPr/>
        <p:nvPr/>
      </p:nvGrpSpPr>
      <p:grpSpPr>
        <a:xfrm>
          <a:off x="0" y="0"/>
          <a:ext cx="0" cy="0"/>
          <a:chOff x="0" y="0"/>
          <a:chExt cx="0" cy="0"/>
        </a:xfrm>
      </p:grpSpPr>
      <p:sp>
        <p:nvSpPr>
          <p:cNvPr id="166" name="Google Shape;166;p332"/>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32"/>
          <p:cNvSpPr txBox="1"/>
          <p:nvPr>
            <p:ph idx="1" type="body"/>
          </p:nvPr>
        </p:nvSpPr>
        <p:spPr>
          <a:xfrm>
            <a:off x="609562"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
        <p:nvSpPr>
          <p:cNvPr id="168" name="Google Shape;168;p332"/>
          <p:cNvSpPr txBox="1"/>
          <p:nvPr>
            <p:ph idx="2" type="body"/>
          </p:nvPr>
        </p:nvSpPr>
        <p:spPr>
          <a:xfrm>
            <a:off x="6231903"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3" name="Shape 173"/>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8" name="Shape 17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3" name="Shape 18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7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7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8" name="Shape 18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3" name="Shape 19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8" name="Shape 19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3" name="Shape 203"/>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8" name="Shape 208"/>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13" name="Shape 213"/>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18" name="Shape 21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3" name="Shape 22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8" name="Shape 22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33" name="Shape 233"/>
        <p:cNvGrpSpPr/>
        <p:nvPr/>
      </p:nvGrpSpPr>
      <p:grpSpPr>
        <a:xfrm>
          <a:off x="0" y="0"/>
          <a:ext cx="0" cy="0"/>
          <a:chOff x="0" y="0"/>
          <a:chExt cx="0" cy="0"/>
        </a:xfrm>
      </p:grpSpPr>
      <p:sp>
        <p:nvSpPr>
          <p:cNvPr id="234" name="Google Shape;234;p358"/>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358"/>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7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0" name="Shape 240"/>
        <p:cNvGrpSpPr/>
        <p:nvPr/>
      </p:nvGrpSpPr>
      <p:grpSpPr>
        <a:xfrm>
          <a:off x="0" y="0"/>
          <a:ext cx="0" cy="0"/>
          <a:chOff x="0" y="0"/>
          <a:chExt cx="0" cy="0"/>
        </a:xfrm>
      </p:grpSpPr>
      <p:sp>
        <p:nvSpPr>
          <p:cNvPr id="241" name="Google Shape;241;p360"/>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47" name="Shape 247"/>
        <p:cNvGrpSpPr/>
        <p:nvPr/>
      </p:nvGrpSpPr>
      <p:grpSpPr>
        <a:xfrm>
          <a:off x="0" y="0"/>
          <a:ext cx="0" cy="0"/>
          <a:chOff x="0" y="0"/>
          <a:chExt cx="0" cy="0"/>
        </a:xfrm>
      </p:grpSpPr>
      <p:sp>
        <p:nvSpPr>
          <p:cNvPr id="248" name="Google Shape;248;p362"/>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362"/>
          <p:cNvSpPr txBox="1"/>
          <p:nvPr>
            <p:ph idx="1" type="body"/>
          </p:nvPr>
        </p:nvSpPr>
        <p:spPr>
          <a:xfrm>
            <a:off x="609562"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
        <p:nvSpPr>
          <p:cNvPr id="250" name="Google Shape;250;p362"/>
          <p:cNvSpPr txBox="1"/>
          <p:nvPr>
            <p:ph idx="2" type="body"/>
          </p:nvPr>
        </p:nvSpPr>
        <p:spPr>
          <a:xfrm>
            <a:off x="6231903"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55" name="Shape 255"/>
        <p:cNvGrpSpPr/>
        <p:nvPr/>
      </p:nvGrpSpPr>
      <p:grpSpPr>
        <a:xfrm>
          <a:off x="0" y="0"/>
          <a:ext cx="0" cy="0"/>
          <a:chOff x="0" y="0"/>
          <a:chExt cx="0" cy="0"/>
        </a:xfrm>
      </p:grpSpPr>
      <p:sp>
        <p:nvSpPr>
          <p:cNvPr id="256" name="Google Shape;256;p364"/>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364"/>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63" name="Shape 263"/>
        <p:cNvGrpSpPr/>
        <p:nvPr/>
      </p:nvGrpSpPr>
      <p:grpSpPr>
        <a:xfrm>
          <a:off x="0" y="0"/>
          <a:ext cx="0" cy="0"/>
          <a:chOff x="0" y="0"/>
          <a:chExt cx="0" cy="0"/>
        </a:xfrm>
      </p:grpSpPr>
      <p:sp>
        <p:nvSpPr>
          <p:cNvPr id="264" name="Google Shape;264;p366"/>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366"/>
          <p:cNvSpPr txBox="1"/>
          <p:nvPr>
            <p:ph idx="1" type="body"/>
          </p:nvPr>
        </p:nvSpPr>
        <p:spPr>
          <a:xfrm>
            <a:off x="609562"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
        <p:nvSpPr>
          <p:cNvPr id="266" name="Google Shape;266;p366"/>
          <p:cNvSpPr txBox="1"/>
          <p:nvPr>
            <p:ph idx="2" type="body"/>
          </p:nvPr>
        </p:nvSpPr>
        <p:spPr>
          <a:xfrm>
            <a:off x="6231903" y="1604514"/>
            <a:ext cx="5354133"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71" name="Shape 271"/>
        <p:cNvGrpSpPr/>
        <p:nvPr/>
      </p:nvGrpSpPr>
      <p:grpSpPr>
        <a:xfrm>
          <a:off x="0" y="0"/>
          <a:ext cx="0" cy="0"/>
          <a:chOff x="0" y="0"/>
          <a:chExt cx="0" cy="0"/>
        </a:xfrm>
      </p:grpSpPr>
      <p:sp>
        <p:nvSpPr>
          <p:cNvPr id="272" name="Google Shape;272;p368"/>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368"/>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78" name="Shape 278"/>
        <p:cNvGrpSpPr/>
        <p:nvPr/>
      </p:nvGrpSpPr>
      <p:grpSpPr>
        <a:xfrm>
          <a:off x="0" y="0"/>
          <a:ext cx="0" cy="0"/>
          <a:chOff x="0" y="0"/>
          <a:chExt cx="0" cy="0"/>
        </a:xfrm>
      </p:grpSpPr>
      <p:sp>
        <p:nvSpPr>
          <p:cNvPr id="279" name="Google Shape;279;p370"/>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370"/>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85" name="Shape 285"/>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90" name="Shape 290"/>
        <p:cNvGrpSpPr/>
        <p:nvPr/>
      </p:nvGrpSpPr>
      <p:grpSpPr>
        <a:xfrm>
          <a:off x="0" y="0"/>
          <a:ext cx="0" cy="0"/>
          <a:chOff x="0" y="0"/>
          <a:chExt cx="0" cy="0"/>
        </a:xfrm>
      </p:grpSpPr>
      <p:sp>
        <p:nvSpPr>
          <p:cNvPr id="291" name="Google Shape;291;p374"/>
          <p:cNvSpPr txBox="1"/>
          <p:nvPr>
            <p:ph type="title"/>
          </p:nvPr>
        </p:nvSpPr>
        <p:spPr>
          <a:xfrm>
            <a:off x="609562" y="569239"/>
            <a:ext cx="10972120" cy="55290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374"/>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280035" lvl="0" marL="457200" algn="l">
              <a:lnSpc>
                <a:spcPct val="90000"/>
              </a:lnSpc>
              <a:spcBef>
                <a:spcPts val="1286"/>
              </a:spcBef>
              <a:spcAft>
                <a:spcPts val="0"/>
              </a:spcAft>
              <a:buSzPts val="810"/>
              <a:buChar char="●"/>
              <a:defRPr/>
            </a:lvl1pPr>
            <a:lvl2pPr indent="-342900" lvl="1" marL="914400" algn="l">
              <a:lnSpc>
                <a:spcPct val="90000"/>
              </a:lnSpc>
              <a:spcBef>
                <a:spcPts val="454"/>
              </a:spcBef>
              <a:spcAft>
                <a:spcPts val="0"/>
              </a:spcAft>
              <a:buClr>
                <a:schemeClr val="dk1"/>
              </a:buClr>
              <a:buSzPts val="1800"/>
              <a:buChar char="•"/>
              <a:defRPr/>
            </a:lvl2pPr>
            <a:lvl3pPr indent="-342900" lvl="2" marL="1371600" algn="l">
              <a:lnSpc>
                <a:spcPct val="90000"/>
              </a:lnSpc>
              <a:spcBef>
                <a:spcPts val="454"/>
              </a:spcBef>
              <a:spcAft>
                <a:spcPts val="0"/>
              </a:spcAft>
              <a:buClr>
                <a:schemeClr val="dk1"/>
              </a:buClr>
              <a:buSzPts val="1800"/>
              <a:buChar char="•"/>
              <a:defRPr/>
            </a:lvl3pPr>
            <a:lvl4pPr indent="-342900" lvl="3" marL="1828800" algn="l">
              <a:lnSpc>
                <a:spcPct val="90000"/>
              </a:lnSpc>
              <a:spcBef>
                <a:spcPts val="454"/>
              </a:spcBef>
              <a:spcAft>
                <a:spcPts val="0"/>
              </a:spcAft>
              <a:buClr>
                <a:schemeClr val="dk1"/>
              </a:buClr>
              <a:buSzPts val="1800"/>
              <a:buChar char="•"/>
              <a:defRPr/>
            </a:lvl4pPr>
            <a:lvl5pPr indent="-342900" lvl="4" marL="2286000" algn="l">
              <a:lnSpc>
                <a:spcPct val="90000"/>
              </a:lnSpc>
              <a:spcBef>
                <a:spcPts val="454"/>
              </a:spcBef>
              <a:spcAft>
                <a:spcPts val="0"/>
              </a:spcAft>
              <a:buClr>
                <a:schemeClr val="dk1"/>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454"/>
              </a:spcBef>
              <a:spcAft>
                <a:spcPts val="0"/>
              </a:spcAft>
              <a:buClr>
                <a:schemeClr val="dk1"/>
              </a:buClr>
              <a:buSzPts val="1800"/>
              <a:buChar char="•"/>
              <a:defRPr/>
            </a:lvl7pPr>
            <a:lvl8pPr indent="-342900" lvl="7" marL="3657600" algn="l">
              <a:lnSpc>
                <a:spcPct val="90000"/>
              </a:lnSpc>
              <a:spcBef>
                <a:spcPts val="454"/>
              </a:spcBef>
              <a:spcAft>
                <a:spcPts val="0"/>
              </a:spcAft>
              <a:buClr>
                <a:schemeClr val="dk1"/>
              </a:buClr>
              <a:buSzPts val="1800"/>
              <a:buChar char="•"/>
              <a:defRPr/>
            </a:lvl8pPr>
            <a:lvl9pPr indent="-342900" lvl="8" marL="4114800" algn="l">
              <a:lnSpc>
                <a:spcPct val="90000"/>
              </a:lnSpc>
              <a:spcBef>
                <a:spcPts val="454"/>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97" name="Shape 297"/>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02" name="Shape 30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7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07" name="Shape 30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4" name="Shape 314"/>
        <p:cNvGrpSpPr/>
        <p:nvPr/>
      </p:nvGrpSpPr>
      <p:grpSpPr>
        <a:xfrm>
          <a:off x="0" y="0"/>
          <a:ext cx="0" cy="0"/>
          <a:chOff x="0" y="0"/>
          <a:chExt cx="0" cy="0"/>
        </a:xfrm>
      </p:grpSpPr>
      <p:sp>
        <p:nvSpPr>
          <p:cNvPr id="315" name="Google Shape;315;p384"/>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38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17" name="Google Shape;317;p38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38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38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6" name="Shape 326"/>
        <p:cNvGrpSpPr/>
        <p:nvPr/>
      </p:nvGrpSpPr>
      <p:grpSpPr>
        <a:xfrm>
          <a:off x="0" y="0"/>
          <a:ext cx="0" cy="0"/>
          <a:chOff x="0" y="0"/>
          <a:chExt cx="0" cy="0"/>
        </a:xfrm>
      </p:grpSpPr>
      <p:sp>
        <p:nvSpPr>
          <p:cNvPr id="327" name="Google Shape;327;p38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38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38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6" name="Shape 336"/>
        <p:cNvGrpSpPr/>
        <p:nvPr/>
      </p:nvGrpSpPr>
      <p:grpSpPr>
        <a:xfrm>
          <a:off x="0" y="0"/>
          <a:ext cx="0" cy="0"/>
          <a:chOff x="0" y="0"/>
          <a:chExt cx="0" cy="0"/>
        </a:xfrm>
      </p:grpSpPr>
      <p:sp>
        <p:nvSpPr>
          <p:cNvPr id="337" name="Google Shape;337;p38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8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38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6" name="Shape 346"/>
        <p:cNvGrpSpPr/>
        <p:nvPr/>
      </p:nvGrpSpPr>
      <p:grpSpPr>
        <a:xfrm>
          <a:off x="0" y="0"/>
          <a:ext cx="0" cy="0"/>
          <a:chOff x="0" y="0"/>
          <a:chExt cx="0" cy="0"/>
        </a:xfrm>
      </p:grpSpPr>
      <p:sp>
        <p:nvSpPr>
          <p:cNvPr id="347" name="Google Shape;347;p39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39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39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39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39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39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6" name="Shape 366"/>
        <p:cNvGrpSpPr/>
        <p:nvPr/>
      </p:nvGrpSpPr>
      <p:grpSpPr>
        <a:xfrm>
          <a:off x="0" y="0"/>
          <a:ext cx="0" cy="0"/>
          <a:chOff x="0" y="0"/>
          <a:chExt cx="0" cy="0"/>
        </a:xfrm>
      </p:grpSpPr>
      <p:sp>
        <p:nvSpPr>
          <p:cNvPr id="367" name="Google Shape;367;p394"/>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39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69" name="Google Shape;369;p39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39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39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8" name="Shape 378"/>
        <p:cNvGrpSpPr/>
        <p:nvPr/>
      </p:nvGrpSpPr>
      <p:grpSpPr>
        <a:xfrm>
          <a:off x="0" y="0"/>
          <a:ext cx="0" cy="0"/>
          <a:chOff x="0" y="0"/>
          <a:chExt cx="0" cy="0"/>
        </a:xfrm>
      </p:grpSpPr>
      <p:sp>
        <p:nvSpPr>
          <p:cNvPr id="379" name="Google Shape;379;p39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3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81" name="Google Shape;381;p39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39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39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0" name="Shape 390"/>
        <p:cNvGrpSpPr/>
        <p:nvPr/>
      </p:nvGrpSpPr>
      <p:grpSpPr>
        <a:xfrm>
          <a:off x="0" y="0"/>
          <a:ext cx="0" cy="0"/>
          <a:chOff x="0" y="0"/>
          <a:chExt cx="0" cy="0"/>
        </a:xfrm>
      </p:grpSpPr>
      <p:sp>
        <p:nvSpPr>
          <p:cNvPr id="391" name="Google Shape;391;p39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2" name="Google Shape;392;p3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93" name="Google Shape;393;p39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39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39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2" name="Shape 402"/>
        <p:cNvGrpSpPr/>
        <p:nvPr/>
      </p:nvGrpSpPr>
      <p:grpSpPr>
        <a:xfrm>
          <a:off x="0" y="0"/>
          <a:ext cx="0" cy="0"/>
          <a:chOff x="0" y="0"/>
          <a:chExt cx="0" cy="0"/>
        </a:xfrm>
      </p:grpSpPr>
      <p:sp>
        <p:nvSpPr>
          <p:cNvPr id="403" name="Google Shape;403;p40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40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40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7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2" name="Shape 412"/>
        <p:cNvGrpSpPr/>
        <p:nvPr/>
      </p:nvGrpSpPr>
      <p:grpSpPr>
        <a:xfrm>
          <a:off x="0" y="0"/>
          <a:ext cx="0" cy="0"/>
          <a:chOff x="0" y="0"/>
          <a:chExt cx="0" cy="0"/>
        </a:xfrm>
      </p:grpSpPr>
      <p:sp>
        <p:nvSpPr>
          <p:cNvPr id="413" name="Google Shape;413;p40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4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5" name="Google Shape;415;p40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40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40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4" name="Shape 424"/>
        <p:cNvGrpSpPr/>
        <p:nvPr/>
      </p:nvGrpSpPr>
      <p:grpSpPr>
        <a:xfrm>
          <a:off x="0" y="0"/>
          <a:ext cx="0" cy="0"/>
          <a:chOff x="0" y="0"/>
          <a:chExt cx="0" cy="0"/>
        </a:xfrm>
      </p:grpSpPr>
      <p:sp>
        <p:nvSpPr>
          <p:cNvPr id="425" name="Google Shape;425;p40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4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7" name="Google Shape;427;p40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40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40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6" name="Shape 436"/>
        <p:cNvGrpSpPr/>
        <p:nvPr/>
      </p:nvGrpSpPr>
      <p:grpSpPr>
        <a:xfrm>
          <a:off x="0" y="0"/>
          <a:ext cx="0" cy="0"/>
          <a:chOff x="0" y="0"/>
          <a:chExt cx="0" cy="0"/>
        </a:xfrm>
      </p:grpSpPr>
      <p:sp>
        <p:nvSpPr>
          <p:cNvPr id="437" name="Google Shape;437;p40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4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9" name="Google Shape;439;p40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40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40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8" name="Shape 448"/>
        <p:cNvGrpSpPr/>
        <p:nvPr/>
      </p:nvGrpSpPr>
      <p:grpSpPr>
        <a:xfrm>
          <a:off x="0" y="0"/>
          <a:ext cx="0" cy="0"/>
          <a:chOff x="0" y="0"/>
          <a:chExt cx="0" cy="0"/>
        </a:xfrm>
      </p:grpSpPr>
      <p:sp>
        <p:nvSpPr>
          <p:cNvPr id="449" name="Google Shape;449;p40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40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40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8" name="Shape 458"/>
        <p:cNvGrpSpPr/>
        <p:nvPr/>
      </p:nvGrpSpPr>
      <p:grpSpPr>
        <a:xfrm>
          <a:off x="0" y="0"/>
          <a:ext cx="0" cy="0"/>
          <a:chOff x="0" y="0"/>
          <a:chExt cx="0" cy="0"/>
        </a:xfrm>
      </p:grpSpPr>
      <p:sp>
        <p:nvSpPr>
          <p:cNvPr id="459" name="Google Shape;459;p41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0" name="Google Shape;460;p4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1" name="Google Shape;461;p4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p4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3" name="Google Shape;463;p4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0" name="Shape 470"/>
        <p:cNvGrpSpPr/>
        <p:nvPr/>
      </p:nvGrpSpPr>
      <p:grpSpPr>
        <a:xfrm>
          <a:off x="0" y="0"/>
          <a:ext cx="0" cy="0"/>
          <a:chOff x="0" y="0"/>
          <a:chExt cx="0" cy="0"/>
        </a:xfrm>
      </p:grpSpPr>
      <p:sp>
        <p:nvSpPr>
          <p:cNvPr id="471" name="Google Shape;471;p41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2" name="Google Shape;472;p4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73" name="Google Shape;473;p4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4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4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2" name="Shape 482"/>
        <p:cNvGrpSpPr/>
        <p:nvPr/>
      </p:nvGrpSpPr>
      <p:grpSpPr>
        <a:xfrm>
          <a:off x="0" y="0"/>
          <a:ext cx="0" cy="0"/>
          <a:chOff x="0" y="0"/>
          <a:chExt cx="0" cy="0"/>
        </a:xfrm>
      </p:grpSpPr>
      <p:sp>
        <p:nvSpPr>
          <p:cNvPr id="483" name="Google Shape;483;p4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4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5" name="Google Shape;485;p4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4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4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4" name="Shape 494"/>
        <p:cNvGrpSpPr/>
        <p:nvPr/>
      </p:nvGrpSpPr>
      <p:grpSpPr>
        <a:xfrm>
          <a:off x="0" y="0"/>
          <a:ext cx="0" cy="0"/>
          <a:chOff x="0" y="0"/>
          <a:chExt cx="0" cy="0"/>
        </a:xfrm>
      </p:grpSpPr>
      <p:sp>
        <p:nvSpPr>
          <p:cNvPr id="495" name="Google Shape;495;p4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4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7" name="Google Shape;497;p4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4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4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6" name="Shape 506"/>
        <p:cNvGrpSpPr/>
        <p:nvPr/>
      </p:nvGrpSpPr>
      <p:grpSpPr>
        <a:xfrm>
          <a:off x="0" y="0"/>
          <a:ext cx="0" cy="0"/>
          <a:chOff x="0" y="0"/>
          <a:chExt cx="0" cy="0"/>
        </a:xfrm>
      </p:grpSpPr>
      <p:sp>
        <p:nvSpPr>
          <p:cNvPr id="507" name="Google Shape;507;p4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4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9" name="Google Shape;509;p4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4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4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8" name="Shape 518"/>
        <p:cNvGrpSpPr/>
        <p:nvPr/>
      </p:nvGrpSpPr>
      <p:grpSpPr>
        <a:xfrm>
          <a:off x="0" y="0"/>
          <a:ext cx="0" cy="0"/>
          <a:chOff x="0" y="0"/>
          <a:chExt cx="0" cy="0"/>
        </a:xfrm>
      </p:grpSpPr>
      <p:sp>
        <p:nvSpPr>
          <p:cNvPr id="519" name="Google Shape;519;p4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0" name="Google Shape;520;p4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1" name="Google Shape;521;p4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4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4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7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0" name="Shape 530"/>
        <p:cNvGrpSpPr/>
        <p:nvPr/>
      </p:nvGrpSpPr>
      <p:grpSpPr>
        <a:xfrm>
          <a:off x="0" y="0"/>
          <a:ext cx="0" cy="0"/>
          <a:chOff x="0" y="0"/>
          <a:chExt cx="0" cy="0"/>
        </a:xfrm>
      </p:grpSpPr>
      <p:sp>
        <p:nvSpPr>
          <p:cNvPr id="531" name="Google Shape;531;p42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2" name="Google Shape;532;p4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3" name="Google Shape;533;p42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4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4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2" name="Shape 542"/>
        <p:cNvGrpSpPr/>
        <p:nvPr/>
      </p:nvGrpSpPr>
      <p:grpSpPr>
        <a:xfrm>
          <a:off x="0" y="0"/>
          <a:ext cx="0" cy="0"/>
          <a:chOff x="0" y="0"/>
          <a:chExt cx="0" cy="0"/>
        </a:xfrm>
      </p:grpSpPr>
      <p:sp>
        <p:nvSpPr>
          <p:cNvPr id="543" name="Google Shape;543;p42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4" name="Google Shape;544;p4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45" name="Google Shape;545;p4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p4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7" name="Google Shape;547;p4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4" name="Shape 554"/>
        <p:cNvGrpSpPr/>
        <p:nvPr/>
      </p:nvGrpSpPr>
      <p:grpSpPr>
        <a:xfrm>
          <a:off x="0" y="0"/>
          <a:ext cx="0" cy="0"/>
          <a:chOff x="0" y="0"/>
          <a:chExt cx="0" cy="0"/>
        </a:xfrm>
      </p:grpSpPr>
      <p:sp>
        <p:nvSpPr>
          <p:cNvPr id="555" name="Google Shape;555;p42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6" name="Google Shape;556;p4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7" name="Google Shape;557;p42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8" name="Google Shape;558;p42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9" name="Google Shape;559;p42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6" name="Shape 566"/>
        <p:cNvGrpSpPr/>
        <p:nvPr/>
      </p:nvGrpSpPr>
      <p:grpSpPr>
        <a:xfrm>
          <a:off x="0" y="0"/>
          <a:ext cx="0" cy="0"/>
          <a:chOff x="0" y="0"/>
          <a:chExt cx="0" cy="0"/>
        </a:xfrm>
      </p:grpSpPr>
      <p:sp>
        <p:nvSpPr>
          <p:cNvPr id="567" name="Google Shape;567;p42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8" name="Google Shape;568;p4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9" name="Google Shape;569;p42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42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42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8" name="Shape 578"/>
        <p:cNvGrpSpPr/>
        <p:nvPr/>
      </p:nvGrpSpPr>
      <p:grpSpPr>
        <a:xfrm>
          <a:off x="0" y="0"/>
          <a:ext cx="0" cy="0"/>
          <a:chOff x="0" y="0"/>
          <a:chExt cx="0" cy="0"/>
        </a:xfrm>
      </p:grpSpPr>
      <p:sp>
        <p:nvSpPr>
          <p:cNvPr id="579" name="Google Shape;579;p43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43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43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8" name="Shape 588"/>
        <p:cNvGrpSpPr/>
        <p:nvPr/>
      </p:nvGrpSpPr>
      <p:grpSpPr>
        <a:xfrm>
          <a:off x="0" y="0"/>
          <a:ext cx="0" cy="0"/>
          <a:chOff x="0" y="0"/>
          <a:chExt cx="0" cy="0"/>
        </a:xfrm>
      </p:grpSpPr>
      <p:sp>
        <p:nvSpPr>
          <p:cNvPr id="589" name="Google Shape;589;p43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0" name="Google Shape;590;p4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91" name="Google Shape;591;p43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p43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43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0" name="Shape 600"/>
        <p:cNvGrpSpPr/>
        <p:nvPr/>
      </p:nvGrpSpPr>
      <p:grpSpPr>
        <a:xfrm>
          <a:off x="0" y="0"/>
          <a:ext cx="0" cy="0"/>
          <a:chOff x="0" y="0"/>
          <a:chExt cx="0" cy="0"/>
        </a:xfrm>
      </p:grpSpPr>
      <p:sp>
        <p:nvSpPr>
          <p:cNvPr id="601" name="Google Shape;601;p43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2" name="Google Shape;602;p4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03" name="Google Shape;603;p43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43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43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2" name="Shape 612"/>
        <p:cNvGrpSpPr/>
        <p:nvPr/>
      </p:nvGrpSpPr>
      <p:grpSpPr>
        <a:xfrm>
          <a:off x="0" y="0"/>
          <a:ext cx="0" cy="0"/>
          <a:chOff x="0" y="0"/>
          <a:chExt cx="0" cy="0"/>
        </a:xfrm>
      </p:grpSpPr>
      <p:sp>
        <p:nvSpPr>
          <p:cNvPr id="613" name="Google Shape;613;p43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4" name="Google Shape;614;p4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15" name="Google Shape;615;p4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43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43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4" name="Shape 624"/>
        <p:cNvGrpSpPr/>
        <p:nvPr/>
      </p:nvGrpSpPr>
      <p:grpSpPr>
        <a:xfrm>
          <a:off x="0" y="0"/>
          <a:ext cx="0" cy="0"/>
          <a:chOff x="0" y="0"/>
          <a:chExt cx="0" cy="0"/>
        </a:xfrm>
      </p:grpSpPr>
      <p:sp>
        <p:nvSpPr>
          <p:cNvPr id="625" name="Google Shape;625;p43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6" name="Google Shape;626;p4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43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4" name="Shape 634"/>
        <p:cNvGrpSpPr/>
        <p:nvPr/>
      </p:nvGrpSpPr>
      <p:grpSpPr>
        <a:xfrm>
          <a:off x="0" y="0"/>
          <a:ext cx="0" cy="0"/>
          <a:chOff x="0" y="0"/>
          <a:chExt cx="0" cy="0"/>
        </a:xfrm>
      </p:grpSpPr>
      <p:sp>
        <p:nvSpPr>
          <p:cNvPr id="635" name="Google Shape;635;p44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6" name="Google Shape;636;p4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37" name="Google Shape;637;p44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44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9" name="Google Shape;639;p44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7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7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7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6" name="Shape 646"/>
        <p:cNvGrpSpPr/>
        <p:nvPr/>
      </p:nvGrpSpPr>
      <p:grpSpPr>
        <a:xfrm>
          <a:off x="0" y="0"/>
          <a:ext cx="0" cy="0"/>
          <a:chOff x="0" y="0"/>
          <a:chExt cx="0" cy="0"/>
        </a:xfrm>
      </p:grpSpPr>
      <p:sp>
        <p:nvSpPr>
          <p:cNvPr id="647" name="Google Shape;647;p44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8" name="Google Shape;648;p4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49" name="Google Shape;649;p44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44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1" name="Google Shape;651;p44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8" name="Shape 658"/>
        <p:cNvGrpSpPr/>
        <p:nvPr/>
      </p:nvGrpSpPr>
      <p:grpSpPr>
        <a:xfrm>
          <a:off x="0" y="0"/>
          <a:ext cx="0" cy="0"/>
          <a:chOff x="0" y="0"/>
          <a:chExt cx="0" cy="0"/>
        </a:xfrm>
      </p:grpSpPr>
      <p:sp>
        <p:nvSpPr>
          <p:cNvPr id="659" name="Google Shape;659;p44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0" name="Google Shape;660;p4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61" name="Google Shape;661;p44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2" name="Google Shape;662;p44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3" name="Google Shape;663;p44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0" name="Shape 670"/>
        <p:cNvGrpSpPr/>
        <p:nvPr/>
      </p:nvGrpSpPr>
      <p:grpSpPr>
        <a:xfrm>
          <a:off x="0" y="0"/>
          <a:ext cx="0" cy="0"/>
          <a:chOff x="0" y="0"/>
          <a:chExt cx="0" cy="0"/>
        </a:xfrm>
      </p:grpSpPr>
      <p:sp>
        <p:nvSpPr>
          <p:cNvPr id="671" name="Google Shape;671;p44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2" name="Google Shape;672;p4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73" name="Google Shape;673;p44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4" name="Google Shape;674;p44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5" name="Google Shape;675;p44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2" name="Shape 682"/>
        <p:cNvGrpSpPr/>
        <p:nvPr/>
      </p:nvGrpSpPr>
      <p:grpSpPr>
        <a:xfrm>
          <a:off x="0" y="0"/>
          <a:ext cx="0" cy="0"/>
          <a:chOff x="0" y="0"/>
          <a:chExt cx="0" cy="0"/>
        </a:xfrm>
      </p:grpSpPr>
      <p:sp>
        <p:nvSpPr>
          <p:cNvPr id="683" name="Google Shape;683;p44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4" name="Google Shape;684;p4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85" name="Google Shape;685;p44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6" name="Google Shape;686;p44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7" name="Google Shape;687;p44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4" name="Shape 694"/>
        <p:cNvGrpSpPr/>
        <p:nvPr/>
      </p:nvGrpSpPr>
      <p:grpSpPr>
        <a:xfrm>
          <a:off x="0" y="0"/>
          <a:ext cx="0" cy="0"/>
          <a:chOff x="0" y="0"/>
          <a:chExt cx="0" cy="0"/>
        </a:xfrm>
      </p:grpSpPr>
      <p:sp>
        <p:nvSpPr>
          <p:cNvPr id="695" name="Google Shape;695;p45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6" name="Google Shape;696;p4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97" name="Google Shape;697;p45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8" name="Google Shape;698;p45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9" name="Google Shape;699;p45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6" name="Shape 706"/>
        <p:cNvGrpSpPr/>
        <p:nvPr/>
      </p:nvGrpSpPr>
      <p:grpSpPr>
        <a:xfrm>
          <a:off x="0" y="0"/>
          <a:ext cx="0" cy="0"/>
          <a:chOff x="0" y="0"/>
          <a:chExt cx="0" cy="0"/>
        </a:xfrm>
      </p:grpSpPr>
      <p:sp>
        <p:nvSpPr>
          <p:cNvPr id="707" name="Google Shape;707;p45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8" name="Google Shape;708;p4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09" name="Google Shape;709;p45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0" name="Google Shape;710;p45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1" name="Google Shape;711;p45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8" name="Shape 718"/>
        <p:cNvGrpSpPr/>
        <p:nvPr/>
      </p:nvGrpSpPr>
      <p:grpSpPr>
        <a:xfrm>
          <a:off x="0" y="0"/>
          <a:ext cx="0" cy="0"/>
          <a:chOff x="0" y="0"/>
          <a:chExt cx="0" cy="0"/>
        </a:xfrm>
      </p:grpSpPr>
      <p:sp>
        <p:nvSpPr>
          <p:cNvPr id="719" name="Google Shape;719;p45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0" name="Google Shape;720;p4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21" name="Google Shape;721;p45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2" name="Google Shape;722;p45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3" name="Google Shape;723;p45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0" name="Shape 730"/>
        <p:cNvGrpSpPr/>
        <p:nvPr/>
      </p:nvGrpSpPr>
      <p:grpSpPr>
        <a:xfrm>
          <a:off x="0" y="0"/>
          <a:ext cx="0" cy="0"/>
          <a:chOff x="0" y="0"/>
          <a:chExt cx="0" cy="0"/>
        </a:xfrm>
      </p:grpSpPr>
      <p:sp>
        <p:nvSpPr>
          <p:cNvPr id="731" name="Google Shape;731;p45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2" name="Google Shape;732;p4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33" name="Google Shape;733;p45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4" name="Google Shape;734;p45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45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2" name="Shape 742"/>
        <p:cNvGrpSpPr/>
        <p:nvPr/>
      </p:nvGrpSpPr>
      <p:grpSpPr>
        <a:xfrm>
          <a:off x="0" y="0"/>
          <a:ext cx="0" cy="0"/>
          <a:chOff x="0" y="0"/>
          <a:chExt cx="0" cy="0"/>
        </a:xfrm>
      </p:grpSpPr>
      <p:sp>
        <p:nvSpPr>
          <p:cNvPr id="743" name="Google Shape;743;p45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4" name="Google Shape;744;p4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45" name="Google Shape;745;p4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6" name="Google Shape;746;p45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7" name="Google Shape;747;p45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4" name="Shape 754"/>
        <p:cNvGrpSpPr/>
        <p:nvPr/>
      </p:nvGrpSpPr>
      <p:grpSpPr>
        <a:xfrm>
          <a:off x="0" y="0"/>
          <a:ext cx="0" cy="0"/>
          <a:chOff x="0" y="0"/>
          <a:chExt cx="0" cy="0"/>
        </a:xfrm>
      </p:grpSpPr>
      <p:sp>
        <p:nvSpPr>
          <p:cNvPr id="755" name="Google Shape;755;p46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6" name="Google Shape;756;p4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7" name="Google Shape;757;p46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46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46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7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5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7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7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6" name="Shape 766"/>
        <p:cNvGrpSpPr/>
        <p:nvPr/>
      </p:nvGrpSpPr>
      <p:grpSpPr>
        <a:xfrm>
          <a:off x="0" y="0"/>
          <a:ext cx="0" cy="0"/>
          <a:chOff x="0" y="0"/>
          <a:chExt cx="0" cy="0"/>
        </a:xfrm>
      </p:grpSpPr>
      <p:sp>
        <p:nvSpPr>
          <p:cNvPr id="767" name="Google Shape;767;p46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4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69" name="Google Shape;769;p46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46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46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8" name="Shape 778"/>
        <p:cNvGrpSpPr/>
        <p:nvPr/>
      </p:nvGrpSpPr>
      <p:grpSpPr>
        <a:xfrm>
          <a:off x="0" y="0"/>
          <a:ext cx="0" cy="0"/>
          <a:chOff x="0" y="0"/>
          <a:chExt cx="0" cy="0"/>
        </a:xfrm>
      </p:grpSpPr>
      <p:sp>
        <p:nvSpPr>
          <p:cNvPr id="779" name="Google Shape;779;p46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0" name="Google Shape;780;p4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81" name="Google Shape;781;p46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2" name="Google Shape;782;p46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46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0" name="Shape 790"/>
        <p:cNvGrpSpPr/>
        <p:nvPr/>
      </p:nvGrpSpPr>
      <p:grpSpPr>
        <a:xfrm>
          <a:off x="0" y="0"/>
          <a:ext cx="0" cy="0"/>
          <a:chOff x="0" y="0"/>
          <a:chExt cx="0" cy="0"/>
        </a:xfrm>
      </p:grpSpPr>
      <p:sp>
        <p:nvSpPr>
          <p:cNvPr id="791" name="Google Shape;791;p46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2" name="Google Shape;792;p4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93" name="Google Shape;793;p46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4" name="Google Shape;794;p46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46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2" name="Shape 802"/>
        <p:cNvGrpSpPr/>
        <p:nvPr/>
      </p:nvGrpSpPr>
      <p:grpSpPr>
        <a:xfrm>
          <a:off x="0" y="0"/>
          <a:ext cx="0" cy="0"/>
          <a:chOff x="0" y="0"/>
          <a:chExt cx="0" cy="0"/>
        </a:xfrm>
      </p:grpSpPr>
      <p:sp>
        <p:nvSpPr>
          <p:cNvPr id="803" name="Google Shape;803;p46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4" name="Google Shape;804;p4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05" name="Google Shape;805;p46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6" name="Google Shape;806;p46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7" name="Google Shape;807;p46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4" name="Shape 814"/>
        <p:cNvGrpSpPr/>
        <p:nvPr/>
      </p:nvGrpSpPr>
      <p:grpSpPr>
        <a:xfrm>
          <a:off x="0" y="0"/>
          <a:ext cx="0" cy="0"/>
          <a:chOff x="0" y="0"/>
          <a:chExt cx="0" cy="0"/>
        </a:xfrm>
      </p:grpSpPr>
      <p:sp>
        <p:nvSpPr>
          <p:cNvPr id="815" name="Google Shape;815;p47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6" name="Google Shape;816;p4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7" name="Google Shape;817;p47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47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9" name="Google Shape;819;p47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6" name="Shape 826"/>
        <p:cNvGrpSpPr/>
        <p:nvPr/>
      </p:nvGrpSpPr>
      <p:grpSpPr>
        <a:xfrm>
          <a:off x="0" y="0"/>
          <a:ext cx="0" cy="0"/>
          <a:chOff x="0" y="0"/>
          <a:chExt cx="0" cy="0"/>
        </a:xfrm>
      </p:grpSpPr>
      <p:sp>
        <p:nvSpPr>
          <p:cNvPr id="827" name="Google Shape;827;p47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8" name="Google Shape;828;p4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29" name="Google Shape;829;p47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47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1" name="Google Shape;831;p47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8" name="Shape 838"/>
        <p:cNvGrpSpPr/>
        <p:nvPr/>
      </p:nvGrpSpPr>
      <p:grpSpPr>
        <a:xfrm>
          <a:off x="0" y="0"/>
          <a:ext cx="0" cy="0"/>
          <a:chOff x="0" y="0"/>
          <a:chExt cx="0" cy="0"/>
        </a:xfrm>
      </p:grpSpPr>
      <p:sp>
        <p:nvSpPr>
          <p:cNvPr id="839" name="Google Shape;839;p47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4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41" name="Google Shape;841;p47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47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47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0" name="Shape 850"/>
        <p:cNvGrpSpPr/>
        <p:nvPr/>
      </p:nvGrpSpPr>
      <p:grpSpPr>
        <a:xfrm>
          <a:off x="0" y="0"/>
          <a:ext cx="0" cy="0"/>
          <a:chOff x="0" y="0"/>
          <a:chExt cx="0" cy="0"/>
        </a:xfrm>
      </p:grpSpPr>
      <p:sp>
        <p:nvSpPr>
          <p:cNvPr id="851" name="Google Shape;851;p47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2" name="Google Shape;852;p4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53" name="Google Shape;853;p47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4" name="Google Shape;854;p47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5" name="Google Shape;855;p47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2" name="Shape 862"/>
        <p:cNvGrpSpPr/>
        <p:nvPr/>
      </p:nvGrpSpPr>
      <p:grpSpPr>
        <a:xfrm>
          <a:off x="0" y="0"/>
          <a:ext cx="0" cy="0"/>
          <a:chOff x="0" y="0"/>
          <a:chExt cx="0" cy="0"/>
        </a:xfrm>
      </p:grpSpPr>
      <p:sp>
        <p:nvSpPr>
          <p:cNvPr id="863" name="Google Shape;863;p47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4" name="Google Shape;864;p4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65" name="Google Shape;865;p47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47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7" name="Google Shape;867;p47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4" name="Shape 874"/>
        <p:cNvGrpSpPr/>
        <p:nvPr/>
      </p:nvGrpSpPr>
      <p:grpSpPr>
        <a:xfrm>
          <a:off x="0" y="0"/>
          <a:ext cx="0" cy="0"/>
          <a:chOff x="0" y="0"/>
          <a:chExt cx="0" cy="0"/>
        </a:xfrm>
      </p:grpSpPr>
      <p:sp>
        <p:nvSpPr>
          <p:cNvPr id="875" name="Google Shape;875;p48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6" name="Google Shape;876;p4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77" name="Google Shape;877;p48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48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9" name="Google Shape;879;p48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0.xml"/><Relationship Id="rId3" Type="http://schemas.openxmlformats.org/officeDocument/2006/relationships/theme" Target="../theme/theme188.xml"/></Relationships>
</file>

<file path=ppt/slideMasters/_rels/slideMaster100.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4.xml"/><Relationship Id="rId3" Type="http://schemas.openxmlformats.org/officeDocument/2006/relationships/theme" Target="../theme/theme27.xml"/></Relationships>
</file>

<file path=ppt/slideMasters/_rels/slideMaster101.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5.xml"/><Relationship Id="rId3" Type="http://schemas.openxmlformats.org/officeDocument/2006/relationships/theme" Target="../theme/theme106.xml"/></Relationships>
</file>

<file path=ppt/slideMasters/_rels/slideMaster102.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6.xml"/><Relationship Id="rId3"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7.xml"/><Relationship Id="rId3" Type="http://schemas.openxmlformats.org/officeDocument/2006/relationships/theme" Target="../theme/theme29.xml"/></Relationships>
</file>

<file path=ppt/slideMasters/_rels/slideMaster104.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8.xml"/><Relationship Id="rId3" Type="http://schemas.openxmlformats.org/officeDocument/2006/relationships/theme" Target="../theme/theme54.xml"/></Relationships>
</file>

<file path=ppt/slideMasters/_rels/slideMaster105.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9.xml"/><Relationship Id="rId3" Type="http://schemas.openxmlformats.org/officeDocument/2006/relationships/theme" Target="../theme/theme55.xml"/></Relationships>
</file>

<file path=ppt/slideMasters/_rels/slideMaster106.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0.xml"/><Relationship Id="rId3" Type="http://schemas.openxmlformats.org/officeDocument/2006/relationships/theme" Target="../theme/theme115.xml"/></Relationships>
</file>

<file path=ppt/slideMasters/_rels/slideMaster107.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1.xml"/><Relationship Id="rId3" Type="http://schemas.openxmlformats.org/officeDocument/2006/relationships/theme" Target="../theme/theme204.xml"/></Relationships>
</file>

<file path=ppt/slideMasters/_rels/slideMaster108.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2.xml"/><Relationship Id="rId3" Type="http://schemas.openxmlformats.org/officeDocument/2006/relationships/theme" Target="../theme/theme65.xml"/></Relationships>
</file>

<file path=ppt/slideMasters/_rels/slideMaster109.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3.xml"/><Relationship Id="rId3" Type="http://schemas.openxmlformats.org/officeDocument/2006/relationships/theme" Target="../theme/theme25.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1.xml"/><Relationship Id="rId3" Type="http://schemas.openxmlformats.org/officeDocument/2006/relationships/theme" Target="../theme/theme217.xml"/></Relationships>
</file>

<file path=ppt/slideMasters/_rels/slideMaster110.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4.xml"/><Relationship Id="rId3" Type="http://schemas.openxmlformats.org/officeDocument/2006/relationships/theme" Target="../theme/theme130.xml"/></Relationships>
</file>

<file path=ppt/slideMasters/_rels/slideMaster111.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5.xml"/><Relationship Id="rId3" Type="http://schemas.openxmlformats.org/officeDocument/2006/relationships/theme" Target="../theme/theme41.xml"/></Relationships>
</file>

<file path=ppt/slideMasters/_rels/slideMaster112.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6.xml"/><Relationship Id="rId3" Type="http://schemas.openxmlformats.org/officeDocument/2006/relationships/theme" Target="../theme/theme167.xml"/></Relationships>
</file>

<file path=ppt/slideMasters/_rels/slideMaster113.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7.xml"/><Relationship Id="rId3" Type="http://schemas.openxmlformats.org/officeDocument/2006/relationships/theme" Target="../theme/theme2.xml"/></Relationships>
</file>

<file path=ppt/slideMasters/_rels/slideMaster114.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8.xml"/><Relationship Id="rId3" Type="http://schemas.openxmlformats.org/officeDocument/2006/relationships/theme" Target="../theme/theme211.xml"/></Relationships>
</file>

<file path=ppt/slideMasters/_rels/slideMaster115.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29.xml"/><Relationship Id="rId3" Type="http://schemas.openxmlformats.org/officeDocument/2006/relationships/theme" Target="../theme/theme93.xml"/></Relationships>
</file>

<file path=ppt/slideMasters/_rels/slideMaster116.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0.xml"/><Relationship Id="rId3" Type="http://schemas.openxmlformats.org/officeDocument/2006/relationships/theme" Target="../theme/theme124.xml"/></Relationships>
</file>

<file path=ppt/slideMasters/_rels/slideMaster117.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1.xml"/><Relationship Id="rId3" Type="http://schemas.openxmlformats.org/officeDocument/2006/relationships/theme" Target="../theme/theme39.xml"/></Relationships>
</file>

<file path=ppt/slideMasters/_rels/slideMaster118.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2.xml"/><Relationship Id="rId3" Type="http://schemas.openxmlformats.org/officeDocument/2006/relationships/theme" Target="../theme/theme19.xml"/></Relationships>
</file>

<file path=ppt/slideMasters/_rels/slideMaster119.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3.xml"/><Relationship Id="rId3" Type="http://schemas.openxmlformats.org/officeDocument/2006/relationships/theme" Target="../theme/theme80.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2.xml"/><Relationship Id="rId3" Type="http://schemas.openxmlformats.org/officeDocument/2006/relationships/theme" Target="../theme/theme14.xml"/></Relationships>
</file>

<file path=ppt/slideMasters/_rels/slideMaster120.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4.xml"/><Relationship Id="rId3" Type="http://schemas.openxmlformats.org/officeDocument/2006/relationships/theme" Target="../theme/theme206.xml"/></Relationships>
</file>

<file path=ppt/slideMasters/_rels/slideMaster121.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5.xml"/><Relationship Id="rId3" Type="http://schemas.openxmlformats.org/officeDocument/2006/relationships/theme" Target="../theme/theme195.xml"/></Relationships>
</file>

<file path=ppt/slideMasters/_rels/slideMaster122.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6.xml"/><Relationship Id="rId3" Type="http://schemas.openxmlformats.org/officeDocument/2006/relationships/theme" Target="../theme/theme170.xml"/></Relationships>
</file>

<file path=ppt/slideMasters/_rels/slideMaster123.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7.xml"/><Relationship Id="rId3" Type="http://schemas.openxmlformats.org/officeDocument/2006/relationships/theme" Target="../theme/theme155.xml"/></Relationships>
</file>

<file path=ppt/slideMasters/_rels/slideMaster124.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8.xml"/><Relationship Id="rId3" Type="http://schemas.openxmlformats.org/officeDocument/2006/relationships/theme" Target="../theme/theme207.xml"/></Relationships>
</file>

<file path=ppt/slideMasters/_rels/slideMaster125.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9.xml"/><Relationship Id="rId3" Type="http://schemas.openxmlformats.org/officeDocument/2006/relationships/theme" Target="../theme/theme17.xml"/></Relationships>
</file>

<file path=ppt/slideMasters/_rels/slideMaster126.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0.xml"/><Relationship Id="rId3" Type="http://schemas.openxmlformats.org/officeDocument/2006/relationships/theme" Target="../theme/theme88.xml"/></Relationships>
</file>

<file path=ppt/slideMasters/_rels/slideMaster127.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1.xml"/><Relationship Id="rId3" Type="http://schemas.openxmlformats.org/officeDocument/2006/relationships/theme" Target="../theme/theme174.xml"/></Relationships>
</file>

<file path=ppt/slideMasters/_rels/slideMaster128.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2.xml"/><Relationship Id="rId3" Type="http://schemas.openxmlformats.org/officeDocument/2006/relationships/theme" Target="../theme/theme132.xml"/></Relationships>
</file>

<file path=ppt/slideMasters/_rels/slideMaster129.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3.xml"/><Relationship Id="rId3" Type="http://schemas.openxmlformats.org/officeDocument/2006/relationships/theme" Target="../theme/theme86.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theme" Target="../theme/theme107.xml"/></Relationships>
</file>

<file path=ppt/slideMasters/_rels/slideMaster130.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4.xml"/><Relationship Id="rId3" Type="http://schemas.openxmlformats.org/officeDocument/2006/relationships/theme" Target="../theme/theme184.xml"/></Relationships>
</file>

<file path=ppt/slideMasters/_rels/slideMaster131.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5.xml"/><Relationship Id="rId3" Type="http://schemas.openxmlformats.org/officeDocument/2006/relationships/theme" Target="../theme/theme97.xml"/></Relationships>
</file>

<file path=ppt/slideMasters/_rels/slideMaster132.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6.xml"/><Relationship Id="rId3" Type="http://schemas.openxmlformats.org/officeDocument/2006/relationships/theme" Target="../theme/theme64.xml"/></Relationships>
</file>

<file path=ppt/slideMasters/_rels/slideMaster133.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7.xml"/><Relationship Id="rId3" Type="http://schemas.openxmlformats.org/officeDocument/2006/relationships/theme" Target="../theme/theme175.xml"/></Relationships>
</file>

<file path=ppt/slideMasters/_rels/slideMaster134.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8.xml"/><Relationship Id="rId3" Type="http://schemas.openxmlformats.org/officeDocument/2006/relationships/theme" Target="../theme/theme112.xml"/></Relationships>
</file>

<file path=ppt/slideMasters/_rels/slideMaster135.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49.xml"/><Relationship Id="rId3" Type="http://schemas.openxmlformats.org/officeDocument/2006/relationships/theme" Target="../theme/theme100.xml"/></Relationships>
</file>

<file path=ppt/slideMasters/_rels/slideMaster136.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0.xml"/><Relationship Id="rId3" Type="http://schemas.openxmlformats.org/officeDocument/2006/relationships/theme" Target="../theme/theme141.xml"/></Relationships>
</file>

<file path=ppt/slideMasters/_rels/slideMaster137.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1.xml"/><Relationship Id="rId3" Type="http://schemas.openxmlformats.org/officeDocument/2006/relationships/theme" Target="../theme/theme113.xml"/></Relationships>
</file>

<file path=ppt/slideMasters/_rels/slideMaster138.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2.xml"/><Relationship Id="rId3" Type="http://schemas.openxmlformats.org/officeDocument/2006/relationships/theme" Target="../theme/theme74.xml"/></Relationships>
</file>

<file path=ppt/slideMasters/_rels/slideMaster139.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3.xml"/><Relationship Id="rId3" Type="http://schemas.openxmlformats.org/officeDocument/2006/relationships/theme" Target="../theme/theme158.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theme" Target="../theme/theme61.xml"/></Relationships>
</file>

<file path=ppt/slideMasters/_rels/slideMaster140.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4.xml"/><Relationship Id="rId3" Type="http://schemas.openxmlformats.org/officeDocument/2006/relationships/theme" Target="../theme/theme92.xml"/></Relationships>
</file>

<file path=ppt/slideMasters/_rels/slideMaster141.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5.xml"/><Relationship Id="rId3" Type="http://schemas.openxmlformats.org/officeDocument/2006/relationships/theme" Target="../theme/theme82.xml"/></Relationships>
</file>

<file path=ppt/slideMasters/_rels/slideMaster142.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6.xml"/><Relationship Id="rId3" Type="http://schemas.openxmlformats.org/officeDocument/2006/relationships/theme" Target="../theme/theme149.xml"/></Relationships>
</file>

<file path=ppt/slideMasters/_rels/slideMaster143.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7.xml"/><Relationship Id="rId3" Type="http://schemas.openxmlformats.org/officeDocument/2006/relationships/theme" Target="../theme/theme101.xml"/></Relationships>
</file>

<file path=ppt/slideMasters/_rels/slideMaster144.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8.xml"/><Relationship Id="rId3" Type="http://schemas.openxmlformats.org/officeDocument/2006/relationships/theme" Target="../theme/theme18.xml"/></Relationships>
</file>

<file path=ppt/slideMasters/_rels/slideMaster145.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59.xml"/><Relationship Id="rId3" Type="http://schemas.openxmlformats.org/officeDocument/2006/relationships/theme" Target="../theme/theme198.xml"/></Relationships>
</file>

<file path=ppt/slideMasters/_rels/slideMaster146.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60.xml"/><Relationship Id="rId3" Type="http://schemas.openxmlformats.org/officeDocument/2006/relationships/theme" Target="../theme/theme194.xml"/></Relationships>
</file>

<file path=ppt/slideMasters/_rels/slideMaster147.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61.xml"/><Relationship Id="rId3" Type="http://schemas.openxmlformats.org/officeDocument/2006/relationships/theme" Target="../theme/theme187.xml"/></Relationships>
</file>

<file path=ppt/slideMasters/_rels/slideMaster148.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62.xml"/><Relationship Id="rId3" Type="http://schemas.openxmlformats.org/officeDocument/2006/relationships/theme" Target="../theme/theme171.xml"/></Relationships>
</file>

<file path=ppt/slideMasters/_rels/slideMaster149.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3.xml"/><Relationship Id="rId3" Type="http://schemas.openxmlformats.org/officeDocument/2006/relationships/theme" Target="../theme/theme128.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theme" Target="../theme/theme111.xml"/></Relationships>
</file>

<file path=ppt/slideMasters/_rels/slideMaster150.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4.xml"/><Relationship Id="rId3" Type="http://schemas.openxmlformats.org/officeDocument/2006/relationships/theme" Target="../theme/theme75.xml"/></Relationships>
</file>

<file path=ppt/slideMasters/_rels/slideMaster15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5.xml"/><Relationship Id="rId3" Type="http://schemas.openxmlformats.org/officeDocument/2006/relationships/theme" Target="../theme/theme20.xml"/></Relationships>
</file>

<file path=ppt/slideMasters/_rels/slideMaster15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6.xml"/><Relationship Id="rId3" Type="http://schemas.openxmlformats.org/officeDocument/2006/relationships/theme" Target="../theme/theme28.xml"/></Relationships>
</file>

<file path=ppt/slideMasters/_rels/slideMaster15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7.xml"/><Relationship Id="rId3" Type="http://schemas.openxmlformats.org/officeDocument/2006/relationships/theme" Target="../theme/theme26.xml"/></Relationships>
</file>

<file path=ppt/slideMasters/_rels/slideMaster15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8.xml"/><Relationship Id="rId3" Type="http://schemas.openxmlformats.org/officeDocument/2006/relationships/theme" Target="../theme/theme12.xml"/></Relationships>
</file>

<file path=ppt/slideMasters/_rels/slideMaster155.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9.xml"/><Relationship Id="rId3" Type="http://schemas.openxmlformats.org/officeDocument/2006/relationships/theme" Target="../theme/theme137.xml"/></Relationships>
</file>

<file path=ppt/slideMasters/_rels/slideMaster156.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0.xml"/><Relationship Id="rId3" Type="http://schemas.openxmlformats.org/officeDocument/2006/relationships/theme" Target="../theme/theme148.xml"/></Relationships>
</file>

<file path=ppt/slideMasters/_rels/slideMaster157.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1.xml"/><Relationship Id="rId3" Type="http://schemas.openxmlformats.org/officeDocument/2006/relationships/theme" Target="../theme/theme98.xml"/></Relationships>
</file>

<file path=ppt/slideMasters/_rels/slideMaster158.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2.xml"/><Relationship Id="rId3" Type="http://schemas.openxmlformats.org/officeDocument/2006/relationships/theme" Target="../theme/theme201.xml"/></Relationships>
</file>

<file path=ppt/slideMasters/_rels/slideMaster159.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3.xml"/><Relationship Id="rId3" Type="http://schemas.openxmlformats.org/officeDocument/2006/relationships/theme" Target="../theme/theme59.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theme" Target="../theme/theme156.xml"/></Relationships>
</file>

<file path=ppt/slideMasters/_rels/slideMaster160.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4.xml"/><Relationship Id="rId3" Type="http://schemas.openxmlformats.org/officeDocument/2006/relationships/theme" Target="../theme/theme196.xml"/></Relationships>
</file>

<file path=ppt/slideMasters/_rels/slideMaster16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5.xml"/><Relationship Id="rId3" Type="http://schemas.openxmlformats.org/officeDocument/2006/relationships/theme" Target="../theme/theme117.xml"/></Relationships>
</file>

<file path=ppt/slideMasters/_rels/slideMaster16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6.xml"/><Relationship Id="rId3" Type="http://schemas.openxmlformats.org/officeDocument/2006/relationships/theme" Target="../theme/theme56.xml"/></Relationships>
</file>

<file path=ppt/slideMasters/_rels/slideMaster16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7.xml"/><Relationship Id="rId3" Type="http://schemas.openxmlformats.org/officeDocument/2006/relationships/theme" Target="../theme/theme43.xml"/></Relationships>
</file>

<file path=ppt/slideMasters/_rels/slideMaster16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8.xml"/><Relationship Id="rId3" Type="http://schemas.openxmlformats.org/officeDocument/2006/relationships/theme" Target="../theme/theme120.xml"/></Relationships>
</file>

<file path=ppt/slideMasters/_rels/slideMaster165.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79.xml"/><Relationship Id="rId3" Type="http://schemas.openxmlformats.org/officeDocument/2006/relationships/theme" Target="../theme/theme116.xml"/></Relationships>
</file>

<file path=ppt/slideMasters/_rels/slideMaster166.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80.xml"/><Relationship Id="rId3" Type="http://schemas.openxmlformats.org/officeDocument/2006/relationships/theme" Target="../theme/theme208.xml"/></Relationships>
</file>

<file path=ppt/slideMasters/_rels/slideMaster167.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81.xml"/><Relationship Id="rId3" Type="http://schemas.openxmlformats.org/officeDocument/2006/relationships/theme" Target="../theme/theme89.xml"/></Relationships>
</file>

<file path=ppt/slideMasters/_rels/slideMaster168.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82.xml"/><Relationship Id="rId3" Type="http://schemas.openxmlformats.org/officeDocument/2006/relationships/theme" Target="../theme/theme50.xml"/></Relationships>
</file>

<file path=ppt/slideMasters/_rels/slideMaster169.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83.xml"/><Relationship Id="rId3" Type="http://schemas.openxmlformats.org/officeDocument/2006/relationships/theme" Target="../theme/theme178.xml"/></Relationships>
</file>

<file path=ppt/slideMasters/_rels/slideMaster1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7.xml"/><Relationship Id="rId3" Type="http://schemas.openxmlformats.org/officeDocument/2006/relationships/theme" Target="../theme/theme62.xml"/></Relationships>
</file>

<file path=ppt/slideMasters/_rels/slideMaster170.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84.xml"/><Relationship Id="rId3" Type="http://schemas.openxmlformats.org/officeDocument/2006/relationships/theme" Target="../theme/theme189.xml"/></Relationships>
</file>

<file path=ppt/slideMasters/_rels/slideMaster171.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85.xml"/><Relationship Id="rId3" Type="http://schemas.openxmlformats.org/officeDocument/2006/relationships/theme" Target="../theme/theme153.xml"/></Relationships>
</file>

<file path=ppt/slideMasters/_rels/slideMaster172.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theme" Target="../theme/theme209.xml"/></Relationships>
</file>

<file path=ppt/slideMasters/_rels/slideMaster173.xml.rels><?xml version="1.0" encoding="UTF-8" standalone="yes"?><Relationships xmlns="http://schemas.openxmlformats.org/package/2006/relationships"><Relationship Id="rId1" Type="http://schemas.openxmlformats.org/officeDocument/2006/relationships/slideLayout" Target="../slideLayouts/slideLayout187.xml"/><Relationship Id="rId2" Type="http://schemas.openxmlformats.org/officeDocument/2006/relationships/theme" Target="../theme/theme46.xml"/></Relationships>
</file>

<file path=ppt/slideMasters/_rels/slideMaster174.xml.rels><?xml version="1.0" encoding="UTF-8" standalone="yes"?><Relationships xmlns="http://schemas.openxmlformats.org/package/2006/relationships"><Relationship Id="rId1" Type="http://schemas.openxmlformats.org/officeDocument/2006/relationships/slideLayout" Target="../slideLayouts/slideLayout188.xml"/><Relationship Id="rId2" Type="http://schemas.openxmlformats.org/officeDocument/2006/relationships/theme" Target="../theme/theme136.xml"/></Relationships>
</file>

<file path=ppt/slideMasters/_rels/slideMaster175.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theme" Target="../theme/theme190.xml"/></Relationships>
</file>

<file path=ppt/slideMasters/_rels/slideMaster176.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theme" Target="../theme/theme60.xml"/></Relationships>
</file>

<file path=ppt/slideMasters/_rels/slideMaster177.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theme" Target="../theme/theme140.xml"/></Relationships>
</file>

<file path=ppt/slideMasters/_rels/slideMaster178.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theme" Target="../theme/theme105.xml"/></Relationships>
</file>

<file path=ppt/slideMasters/_rels/slideMaster179.xml.rels><?xml version="1.0" encoding="UTF-8" standalone="yes"?>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theme" Target="../theme/theme8.xml"/></Relationships>
</file>

<file path=ppt/slideMasters/_rels/slideMaster1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8.xml"/><Relationship Id="rId3" Type="http://schemas.openxmlformats.org/officeDocument/2006/relationships/theme" Target="../theme/theme191.xml"/></Relationships>
</file>

<file path=ppt/slideMasters/_rels/slideMaster180.xml.rels><?xml version="1.0" encoding="UTF-8" standalone="yes"?><Relationships xmlns="http://schemas.openxmlformats.org/package/2006/relationships"><Relationship Id="rId1" Type="http://schemas.openxmlformats.org/officeDocument/2006/relationships/slideLayout" Target="../slideLayouts/slideLayout194.xml"/><Relationship Id="rId2" Type="http://schemas.openxmlformats.org/officeDocument/2006/relationships/theme" Target="../theme/theme3.xml"/></Relationships>
</file>

<file path=ppt/slideMasters/_rels/slideMaster181.xml.rels><?xml version="1.0" encoding="UTF-8" standalone="yes"?><Relationships xmlns="http://schemas.openxmlformats.org/package/2006/relationships"><Relationship Id="rId1" Type="http://schemas.openxmlformats.org/officeDocument/2006/relationships/slideLayout" Target="../slideLayouts/slideLayout195.xml"/><Relationship Id="rId2" Type="http://schemas.openxmlformats.org/officeDocument/2006/relationships/theme" Target="../theme/theme44.xml"/></Relationships>
</file>

<file path=ppt/slideMasters/_rels/slideMaster182.xml.rels><?xml version="1.0" encoding="UTF-8" standalone="yes"?><Relationships xmlns="http://schemas.openxmlformats.org/package/2006/relationships"><Relationship Id="rId1" Type="http://schemas.openxmlformats.org/officeDocument/2006/relationships/slideLayout" Target="../slideLayouts/slideLayout196.xml"/><Relationship Id="rId2" Type="http://schemas.openxmlformats.org/officeDocument/2006/relationships/theme" Target="../theme/theme85.xml"/></Relationships>
</file>

<file path=ppt/slideMasters/_rels/slideMaster183.xml.rels><?xml version="1.0" encoding="UTF-8" standalone="yes"?><Relationships xmlns="http://schemas.openxmlformats.org/package/2006/relationships"><Relationship Id="rId1" Type="http://schemas.openxmlformats.org/officeDocument/2006/relationships/slideLayout" Target="../slideLayouts/slideLayout197.xml"/><Relationship Id="rId2" Type="http://schemas.openxmlformats.org/officeDocument/2006/relationships/theme" Target="../theme/theme143.xml"/></Relationships>
</file>

<file path=ppt/slideMasters/_rels/slideMaster184.xml.rels><?xml version="1.0" encoding="UTF-8" standalone="yes"?><Relationships xmlns="http://schemas.openxmlformats.org/package/2006/relationships"><Relationship Id="rId1" Type="http://schemas.openxmlformats.org/officeDocument/2006/relationships/slideLayout" Target="../slideLayouts/slideLayout198.xml"/><Relationship Id="rId2" Type="http://schemas.openxmlformats.org/officeDocument/2006/relationships/theme" Target="../theme/theme6.xml"/></Relationships>
</file>

<file path=ppt/slideMasters/_rels/slideMaster185.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theme" Target="../theme/theme66.xml"/></Relationships>
</file>

<file path=ppt/slideMasters/_rels/slideMaster186.xml.rels><?xml version="1.0" encoding="UTF-8" standalone="yes"?><Relationships xmlns="http://schemas.openxmlformats.org/package/2006/relationships"><Relationship Id="rId1" Type="http://schemas.openxmlformats.org/officeDocument/2006/relationships/slideLayout" Target="../slideLayouts/slideLayout200.xml"/><Relationship Id="rId2" Type="http://schemas.openxmlformats.org/officeDocument/2006/relationships/theme" Target="../theme/theme94.xml"/></Relationships>
</file>

<file path=ppt/slideMasters/_rels/slideMaster187.xml.rels><?xml version="1.0" encoding="UTF-8" standalone="yes"?><Relationships xmlns="http://schemas.openxmlformats.org/package/2006/relationships"><Relationship Id="rId1" Type="http://schemas.openxmlformats.org/officeDocument/2006/relationships/slideLayout" Target="../slideLayouts/slideLayout201.xml"/><Relationship Id="rId2" Type="http://schemas.openxmlformats.org/officeDocument/2006/relationships/theme" Target="../theme/theme10.xml"/></Relationships>
</file>

<file path=ppt/slideMasters/_rels/slideMaster188.xml.rels><?xml version="1.0" encoding="UTF-8" standalone="yes"?><Relationships xmlns="http://schemas.openxmlformats.org/package/2006/relationships"><Relationship Id="rId1" Type="http://schemas.openxmlformats.org/officeDocument/2006/relationships/slideLayout" Target="../slideLayouts/slideLayout202.xml"/><Relationship Id="rId2" Type="http://schemas.openxmlformats.org/officeDocument/2006/relationships/theme" Target="../theme/theme212.xml"/></Relationships>
</file>

<file path=ppt/slideMasters/_rels/slideMaster189.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theme" Target="../theme/theme21.xml"/></Relationships>
</file>

<file path=ppt/slideMasters/_rels/slideMaster1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9.xml"/><Relationship Id="rId3" Type="http://schemas.openxmlformats.org/officeDocument/2006/relationships/theme" Target="../theme/theme119.xml"/></Relationships>
</file>

<file path=ppt/slideMasters/_rels/slideMaster190.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theme" Target="../theme/theme52.xml"/></Relationships>
</file>

<file path=ppt/slideMasters/_rels/slideMaster191.xml.rels><?xml version="1.0" encoding="UTF-8" standalone="yes"?>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theme" Target="../theme/theme197.xml"/></Relationships>
</file>

<file path=ppt/slideMasters/_rels/slideMaster192.xml.rels><?xml version="1.0" encoding="UTF-8" standalone="yes"?><Relationships xmlns="http://schemas.openxmlformats.org/package/2006/relationships"><Relationship Id="rId1" Type="http://schemas.openxmlformats.org/officeDocument/2006/relationships/slideLayout" Target="../slideLayouts/slideLayout206.xml"/><Relationship Id="rId2" Type="http://schemas.openxmlformats.org/officeDocument/2006/relationships/theme" Target="../theme/theme122.xml"/></Relationships>
</file>

<file path=ppt/slideMasters/_rels/slideMaster193.xml.rels><?xml version="1.0" encoding="UTF-8" standalone="yes"?><Relationships xmlns="http://schemas.openxmlformats.org/package/2006/relationships"><Relationship Id="rId1" Type="http://schemas.openxmlformats.org/officeDocument/2006/relationships/slideLayout" Target="../slideLayouts/slideLayout207.xml"/><Relationship Id="rId2" Type="http://schemas.openxmlformats.org/officeDocument/2006/relationships/theme" Target="../theme/theme157.xml"/></Relationships>
</file>

<file path=ppt/slideMasters/_rels/slideMaster194.xml.rels><?xml version="1.0" encoding="UTF-8" standalone="yes"?><Relationships xmlns="http://schemas.openxmlformats.org/package/2006/relationships"><Relationship Id="rId1" Type="http://schemas.openxmlformats.org/officeDocument/2006/relationships/slideLayout" Target="../slideLayouts/slideLayout208.xml"/><Relationship Id="rId2" Type="http://schemas.openxmlformats.org/officeDocument/2006/relationships/theme" Target="../theme/theme185.xml"/></Relationships>
</file>

<file path=ppt/slideMasters/_rels/slideMaster195.xml.rels><?xml version="1.0" encoding="UTF-8" standalone="yes"?><Relationships xmlns="http://schemas.openxmlformats.org/package/2006/relationships"><Relationship Id="rId1" Type="http://schemas.openxmlformats.org/officeDocument/2006/relationships/slideLayout" Target="../slideLayouts/slideLayout209.xml"/><Relationship Id="rId2" Type="http://schemas.openxmlformats.org/officeDocument/2006/relationships/theme" Target="../theme/theme108.xml"/></Relationships>
</file>

<file path=ppt/slideMasters/_rels/slideMaster196.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theme" Target="../theme/theme144.xml"/></Relationships>
</file>

<file path=ppt/slideMasters/_rels/slideMaster197.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theme" Target="../theme/theme182.xml"/></Relationships>
</file>

<file path=ppt/slideMasters/_rels/slideMaster198.xml.rels><?xml version="1.0" encoding="UTF-8" standalone="yes"?><Relationships xmlns="http://schemas.openxmlformats.org/package/2006/relationships"><Relationship Id="rId1" Type="http://schemas.openxmlformats.org/officeDocument/2006/relationships/slideLayout" Target="../slideLayouts/slideLayout212.xml"/><Relationship Id="rId2" Type="http://schemas.openxmlformats.org/officeDocument/2006/relationships/theme" Target="../theme/theme42.xml"/></Relationships>
</file>

<file path=ppt/slideMasters/_rels/slideMaster199.xml.rels><?xml version="1.0" encoding="UTF-8" standalone="yes"?><Relationships xmlns="http://schemas.openxmlformats.org/package/2006/relationships"><Relationship Id="rId1" Type="http://schemas.openxmlformats.org/officeDocument/2006/relationships/slideLayout" Target="../slideLayouts/slideLayout213.xml"/><Relationship Id="rId2" Type="http://schemas.openxmlformats.org/officeDocument/2006/relationships/theme" Target="../theme/theme8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theme" Target="../theme/theme125.xml"/></Relationships>
</file>

<file path=ppt/slideMasters/_rels/slideMaster2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0.xml"/><Relationship Id="rId3" Type="http://schemas.openxmlformats.org/officeDocument/2006/relationships/theme" Target="../theme/theme176.xml"/></Relationships>
</file>

<file path=ppt/slideMasters/_rels/slideMaster200.xml.rels><?xml version="1.0" encoding="UTF-8" standalone="yes"?><Relationships xmlns="http://schemas.openxmlformats.org/package/2006/relationships"><Relationship Id="rId1" Type="http://schemas.openxmlformats.org/officeDocument/2006/relationships/slideLayout" Target="../slideLayouts/slideLayout214.xml"/><Relationship Id="rId2" Type="http://schemas.openxmlformats.org/officeDocument/2006/relationships/theme" Target="../theme/theme11.xml"/></Relationships>
</file>

<file path=ppt/slideMasters/_rels/slideMaster201.xml.rels><?xml version="1.0" encoding="UTF-8" standalone="yes"?><Relationships xmlns="http://schemas.openxmlformats.org/package/2006/relationships"><Relationship Id="rId1" Type="http://schemas.openxmlformats.org/officeDocument/2006/relationships/slideLayout" Target="../slideLayouts/slideLayout215.xml"/><Relationship Id="rId2" Type="http://schemas.openxmlformats.org/officeDocument/2006/relationships/theme" Target="../theme/theme215.xml"/></Relationships>
</file>

<file path=ppt/slideMasters/_rels/slideMaster202.xml.rels><?xml version="1.0" encoding="UTF-8" standalone="yes"?><Relationships xmlns="http://schemas.openxmlformats.org/package/2006/relationships"><Relationship Id="rId1" Type="http://schemas.openxmlformats.org/officeDocument/2006/relationships/slideLayout" Target="../slideLayouts/slideLayout216.xml"/><Relationship Id="rId2" Type="http://schemas.openxmlformats.org/officeDocument/2006/relationships/theme" Target="../theme/theme150.xml"/></Relationships>
</file>

<file path=ppt/slideMasters/_rels/slideMaster203.xml.rels><?xml version="1.0" encoding="UTF-8" standalone="yes"?><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theme" Target="../theme/theme160.xml"/></Relationships>
</file>

<file path=ppt/slideMasters/_rels/slideMaster204.xml.rels><?xml version="1.0" encoding="UTF-8" standalone="yes"?><Relationships xmlns="http://schemas.openxmlformats.org/package/2006/relationships"><Relationship Id="rId1" Type="http://schemas.openxmlformats.org/officeDocument/2006/relationships/slideLayout" Target="../slideLayouts/slideLayout218.xml"/><Relationship Id="rId2" Type="http://schemas.openxmlformats.org/officeDocument/2006/relationships/theme" Target="../theme/theme77.xml"/></Relationships>
</file>

<file path=ppt/slideMasters/_rels/slideMaster205.xml.rels><?xml version="1.0" encoding="UTF-8" standalone="yes"?><Relationships xmlns="http://schemas.openxmlformats.org/package/2006/relationships"><Relationship Id="rId1" Type="http://schemas.openxmlformats.org/officeDocument/2006/relationships/slideLayout" Target="../slideLayouts/slideLayout219.xml"/><Relationship Id="rId2" Type="http://schemas.openxmlformats.org/officeDocument/2006/relationships/theme" Target="../theme/theme152.xml"/></Relationships>
</file>

<file path=ppt/slideMasters/_rels/slideMaster206.xml.rels><?xml version="1.0" encoding="UTF-8" standalone="yes"?><Relationships xmlns="http://schemas.openxmlformats.org/package/2006/relationships"><Relationship Id="rId1" Type="http://schemas.openxmlformats.org/officeDocument/2006/relationships/slideLayout" Target="../slideLayouts/slideLayout220.xml"/><Relationship Id="rId2" Type="http://schemas.openxmlformats.org/officeDocument/2006/relationships/theme" Target="../theme/theme7.xml"/></Relationships>
</file>

<file path=ppt/slideMasters/_rels/slideMaster207.xml.rels><?xml version="1.0" encoding="UTF-8" standalone="yes"?><Relationships xmlns="http://schemas.openxmlformats.org/package/2006/relationships"><Relationship Id="rId1" Type="http://schemas.openxmlformats.org/officeDocument/2006/relationships/slideLayout" Target="../slideLayouts/slideLayout221.xml"/><Relationship Id="rId2" Type="http://schemas.openxmlformats.org/officeDocument/2006/relationships/theme" Target="../theme/theme145.xml"/></Relationships>
</file>

<file path=ppt/slideMasters/_rels/slideMaster208.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theme" Target="../theme/theme109.xml"/></Relationships>
</file>

<file path=ppt/slideMasters/_rels/slideMaster209.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theme" Target="../theme/theme4.xml"/></Relationships>
</file>

<file path=ppt/slideMasters/_rels/slideMaster2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1.xml"/><Relationship Id="rId3" Type="http://schemas.openxmlformats.org/officeDocument/2006/relationships/theme" Target="../theme/theme138.xml"/></Relationships>
</file>

<file path=ppt/slideMasters/_rels/slideMaster210.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theme" Target="../theme/theme163.xml"/></Relationships>
</file>

<file path=ppt/slideMasters/_rels/slideMaster211.xml.rels><?xml version="1.0" encoding="UTF-8" standalone="yes"?><Relationships xmlns="http://schemas.openxmlformats.org/package/2006/relationships"><Relationship Id="rId1" Type="http://schemas.openxmlformats.org/officeDocument/2006/relationships/slideLayout" Target="../slideLayouts/slideLayout225.xml"/><Relationship Id="rId2" Type="http://schemas.openxmlformats.org/officeDocument/2006/relationships/theme" Target="../theme/theme72.xml"/></Relationships>
</file>

<file path=ppt/slideMasters/_rels/slideMaster212.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theme" Target="../theme/theme161.xml"/></Relationships>
</file>

<file path=ppt/slideMasters/_rels/slideMaster213.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theme" Target="../theme/theme172.xml"/></Relationships>
</file>

<file path=ppt/slideMasters/_rels/slideMaster214.xml.rels><?xml version="1.0" encoding="UTF-8" standalone="yes"?><Relationships xmlns="http://schemas.openxmlformats.org/package/2006/relationships"><Relationship Id="rId1" Type="http://schemas.openxmlformats.org/officeDocument/2006/relationships/slideLayout" Target="../slideLayouts/slideLayout228.xml"/><Relationship Id="rId2" Type="http://schemas.openxmlformats.org/officeDocument/2006/relationships/theme" Target="../theme/theme123.xml"/></Relationships>
</file>

<file path=ppt/slideMasters/_rels/slideMaster215.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theme" Target="../theme/theme49.xml"/></Relationships>
</file>

<file path=ppt/slideMasters/_rels/slideMaster216.xml.rels><?xml version="1.0" encoding="UTF-8" standalone="yes"?><Relationships xmlns="http://schemas.openxmlformats.org/package/2006/relationships"><Relationship Id="rId1" Type="http://schemas.openxmlformats.org/officeDocument/2006/relationships/slideLayout" Target="../slideLayouts/slideLayout230.xml"/><Relationship Id="rId2" Type="http://schemas.openxmlformats.org/officeDocument/2006/relationships/theme" Target="../theme/theme30.xml"/></Relationships>
</file>

<file path=ppt/slideMasters/_rels/slideMaster217.xml.rels><?xml version="1.0" encoding="UTF-8" standalone="yes"?><Relationships xmlns="http://schemas.openxmlformats.org/package/2006/relationships"><Relationship Id="rId1" Type="http://schemas.openxmlformats.org/officeDocument/2006/relationships/slideLayout" Target="../slideLayouts/slideLayout231.xml"/><Relationship Id="rId2" Type="http://schemas.openxmlformats.org/officeDocument/2006/relationships/theme" Target="../theme/theme76.xml"/></Relationships>
</file>

<file path=ppt/slideMasters/_rels/slideMaster218.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theme" Target="../theme/theme177.xml"/></Relationships>
</file>

<file path=ppt/slideMasters/_rels/slideMaster2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2.xml"/><Relationship Id="rId3" Type="http://schemas.openxmlformats.org/officeDocument/2006/relationships/theme" Target="../theme/theme34.xml"/></Relationships>
</file>

<file path=ppt/slideMasters/_rels/slideMaster2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3.xml"/><Relationship Id="rId3" Type="http://schemas.openxmlformats.org/officeDocument/2006/relationships/theme" Target="../theme/theme169.xml"/></Relationships>
</file>

<file path=ppt/slideMasters/_rels/slideMaster2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theme" Target="../theme/theme22.xml"/></Relationships>
</file>

<file path=ppt/slideMasters/_rels/slideMaster2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5.xml"/><Relationship Id="rId3" Type="http://schemas.openxmlformats.org/officeDocument/2006/relationships/theme" Target="../theme/theme202.xml"/></Relationships>
</file>

<file path=ppt/slideMasters/_rels/slideMaster2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6.xml"/><Relationship Id="rId3" Type="http://schemas.openxmlformats.org/officeDocument/2006/relationships/theme" Target="../theme/theme37.xml"/></Relationships>
</file>

<file path=ppt/slideMasters/_rels/slideMaster2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7.xml"/><Relationship Id="rId3" Type="http://schemas.openxmlformats.org/officeDocument/2006/relationships/theme" Target="../theme/theme192.xml"/></Relationships>
</file>

<file path=ppt/slideMasters/_rels/slideMaster2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8.xml"/><Relationship Id="rId3" Type="http://schemas.openxmlformats.org/officeDocument/2006/relationships/theme" Target="../theme/theme110.xml"/></Relationships>
</file>

<file path=ppt/slideMasters/_rels/slideMaster2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9.xml"/><Relationship Id="rId3" Type="http://schemas.openxmlformats.org/officeDocument/2006/relationships/theme" Target="../theme/theme16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theme" Target="../theme/theme114.xml"/></Relationships>
</file>

<file path=ppt/slideMasters/_rels/slideMaster3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0.xml"/><Relationship Id="rId3" Type="http://schemas.openxmlformats.org/officeDocument/2006/relationships/theme" Target="../theme/theme81.xml"/></Relationships>
</file>

<file path=ppt/slideMasters/_rels/slideMaster3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1.xml"/><Relationship Id="rId3" Type="http://schemas.openxmlformats.org/officeDocument/2006/relationships/theme" Target="../theme/theme35.xml"/></Relationships>
</file>

<file path=ppt/slideMasters/_rels/slideMaster3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2.xml"/><Relationship Id="rId3" Type="http://schemas.openxmlformats.org/officeDocument/2006/relationships/theme" Target="../theme/theme121.xml"/></Relationships>
</file>

<file path=ppt/slideMasters/_rels/slideMaster3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3.xml"/><Relationship Id="rId3" Type="http://schemas.openxmlformats.org/officeDocument/2006/relationships/theme" Target="../theme/theme173.xml"/></Relationships>
</file>

<file path=ppt/slideMasters/_rels/slideMaster3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4.xml"/><Relationship Id="rId3" Type="http://schemas.openxmlformats.org/officeDocument/2006/relationships/theme" Target="../theme/theme78.xml"/></Relationships>
</file>

<file path=ppt/slideMasters/_rels/slideMaster3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theme" Target="../theme/theme58.xml"/></Relationships>
</file>

<file path=ppt/slideMasters/_rels/slideMaster3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6.xml"/><Relationship Id="rId3" Type="http://schemas.openxmlformats.org/officeDocument/2006/relationships/theme" Target="../theme/theme48.xml"/></Relationships>
</file>

<file path=ppt/slideMasters/_rels/slideMaster3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7.xml"/><Relationship Id="rId3" Type="http://schemas.openxmlformats.org/officeDocument/2006/relationships/theme" Target="../theme/theme186.xml"/></Relationships>
</file>

<file path=ppt/slideMasters/_rels/slideMaster3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8.xml"/><Relationship Id="rId3" Type="http://schemas.openxmlformats.org/officeDocument/2006/relationships/theme" Target="../theme/theme205.xml"/></Relationships>
</file>

<file path=ppt/slideMasters/_rels/slideMaster3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9.xml"/><Relationship Id="rId3" Type="http://schemas.openxmlformats.org/officeDocument/2006/relationships/theme" Target="../theme/theme3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theme" Target="../theme/theme151.xml"/></Relationships>
</file>

<file path=ppt/slideMasters/_rels/slideMaster4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0.xml"/><Relationship Id="rId3" Type="http://schemas.openxmlformats.org/officeDocument/2006/relationships/theme" Target="../theme/theme118.xml"/></Relationships>
</file>

<file path=ppt/slideMasters/_rels/slideMaster4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theme" Target="../theme/theme90.xml"/></Relationships>
</file>

<file path=ppt/slideMasters/_rels/slideMaster4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theme" Target="../theme/theme87.xml"/></Relationships>
</file>

<file path=ppt/slideMasters/_rels/slideMaster4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theme" Target="../theme/theme180.xml"/></Relationships>
</file>

<file path=ppt/slideMasters/_rels/slideMaster4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theme" Target="../theme/theme168.xml"/></Relationships>
</file>

<file path=ppt/slideMasters/_rels/slideMaster4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theme" Target="../theme/theme146.xml"/></Relationships>
</file>

<file path=ppt/slideMasters/_rels/slideMaster4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142.xml"/></Relationships>
</file>

<file path=ppt/slideMasters/_rels/slideMaster4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theme" Target="../theme/theme70.xml"/></Relationships>
</file>

<file path=ppt/slideMasters/_rels/slideMaster4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theme" Target="../theme/theme15.xml"/></Relationships>
</file>

<file path=ppt/slideMasters/_rels/slideMaster4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theme" Target="../theme/theme159.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theme" Target="../theme/theme45.xml"/></Relationships>
</file>

<file path=ppt/slideMasters/_rels/slideMaster5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theme" Target="../theme/theme51.xml"/></Relationships>
</file>

<file path=ppt/slideMasters/_rels/slideMaster5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theme" Target="../theme/theme67.xml"/></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theme" Target="../theme/theme213.xml"/></Relationships>
</file>

<file path=ppt/slideMasters/_rels/slideMaster5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theme" Target="../theme/theme218.xml"/></Relationships>
</file>

<file path=ppt/slideMasters/_rels/slideMaster5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theme" Target="../theme/theme166.xml"/></Relationships>
</file>

<file path=ppt/slideMasters/_rels/slideMaster5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theme" Target="../theme/theme126.xml"/></Relationships>
</file>

<file path=ppt/slideMasters/_rels/slideMaster5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theme" Target="../theme/theme53.xml"/></Relationships>
</file>

<file path=ppt/slideMasters/_rels/slideMaster5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theme" Target="../theme/theme162.xml"/></Relationships>
</file>

<file path=ppt/slideMasters/_rels/slideMaster5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theme" Target="../theme/theme32.xml"/></Relationships>
</file>

<file path=ppt/slideMasters/_rels/slideMaster5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theme" Target="../theme/theme83.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6.xml"/><Relationship Id="rId3" Type="http://schemas.openxmlformats.org/officeDocument/2006/relationships/theme" Target="../theme/theme5.xml"/></Relationships>
</file>

<file path=ppt/slideMasters/_rels/slideMaster6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theme" Target="../theme/theme179.xml"/></Relationships>
</file>

<file path=ppt/slideMasters/_rels/slideMaster61.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theme" Target="../theme/theme79.xml"/></Relationships>
</file>

<file path=ppt/slideMasters/_rels/slideMaster6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theme" Target="../theme/theme38.xml"/></Relationships>
</file>

<file path=ppt/slideMasters/_rels/slideMaster6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theme" Target="../theme/theme203.xml"/></Relationships>
</file>

<file path=ppt/slideMasters/_rels/slideMaster6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theme" Target="../theme/theme133.xml"/></Relationships>
</file>

<file path=ppt/slideMasters/_rels/slideMaster6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theme" Target="../theme/theme147.xml"/></Relationships>
</file>

<file path=ppt/slideMasters/_rels/slideMaster6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theme" Target="../theme/theme95.xml"/></Relationships>
</file>

<file path=ppt/slideMasters/_rels/slideMaster6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theme" Target="../theme/theme63.xml"/></Relationships>
</file>

<file path=ppt/slideMasters/_rels/slideMaster6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theme" Target="../theme/theme96.xml"/></Relationships>
</file>

<file path=ppt/slideMasters/_rels/slideMaster6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theme" Target="../theme/theme19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7.xml"/><Relationship Id="rId3" Type="http://schemas.openxmlformats.org/officeDocument/2006/relationships/theme" Target="../theme/theme24.xml"/></Relationships>
</file>

<file path=ppt/slideMasters/_rels/slideMaster7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theme" Target="../theme/theme68.xml"/></Relationships>
</file>

<file path=ppt/slideMasters/_rels/slideMaster7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theme" Target="../theme/theme164.xml"/></Relationships>
</file>

<file path=ppt/slideMasters/_rels/slideMaster7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theme" Target="../theme/theme183.xml"/></Relationships>
</file>

<file path=ppt/slideMasters/_rels/slideMaster7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theme" Target="../theme/theme69.xml"/></Relationships>
</file>

<file path=ppt/slideMasters/_rels/slideMaster7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theme" Target="../theme/theme1.xml"/></Relationships>
</file>

<file path=ppt/slideMasters/_rels/slideMaster7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theme" Target="../theme/theme40.xml"/></Relationships>
</file>

<file path=ppt/slideMasters/_rels/slideMaster7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theme" Target="../theme/theme154.xml"/></Relationships>
</file>

<file path=ppt/slideMasters/_rels/slideMaster7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theme" Target="../theme/theme139.xml"/></Relationships>
</file>

<file path=ppt/slideMasters/_rels/slideMaster7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theme" Target="../theme/theme47.xml"/></Relationships>
</file>

<file path=ppt/slideMasters/_rels/slideMaster7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theme" Target="../theme/theme31.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theme" Target="../theme/theme103.xml"/></Relationships>
</file>

<file path=ppt/slideMasters/_rels/slideMaster8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theme" Target="../theme/theme9.xml"/></Relationships>
</file>

<file path=ppt/slideMasters/_rels/slideMaster8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theme" Target="../theme/theme193.xml"/></Relationships>
</file>

<file path=ppt/slideMasters/_rels/slideMaster8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theme" Target="../theme/theme181.xml"/></Relationships>
</file>

<file path=ppt/slideMasters/_rels/slideMaster83.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theme" Target="../theme/theme219.xml"/></Relationships>
</file>

<file path=ppt/slideMasters/_rels/slideMaster8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theme" Target="../theme/theme127.xml"/></Relationships>
</file>

<file path=ppt/slideMasters/_rels/slideMaster85.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theme" Target="../theme/theme23.xml"/></Relationships>
</file>

<file path=ppt/slideMasters/_rels/slideMaster86.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theme" Target="../theme/theme134.xml"/></Relationships>
</file>

<file path=ppt/slideMasters/_rels/slideMaster8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theme" Target="../theme/theme71.xml"/></Relationships>
</file>

<file path=ppt/slideMasters/_rels/slideMaster88.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theme" Target="../theme/theme200.xml"/></Relationships>
</file>

<file path=ppt/slideMasters/_rels/slideMaster89.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theme" Target="../theme/theme214.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9.xml"/><Relationship Id="rId3" Type="http://schemas.openxmlformats.org/officeDocument/2006/relationships/theme" Target="../theme/theme210.xml"/></Relationships>
</file>

<file path=ppt/slideMasters/_rels/slideMaster9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theme" Target="../theme/theme73.xml"/></Relationships>
</file>

<file path=ppt/slideMasters/_rels/slideMaster9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theme" Target="../theme/theme104.xml"/></Relationships>
</file>

<file path=ppt/slideMasters/_rels/slideMaster92.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theme" Target="../theme/theme131.xml"/></Relationships>
</file>

<file path=ppt/slideMasters/_rels/slideMaster93.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theme" Target="../theme/theme91.xml"/></Relationships>
</file>

<file path=ppt/slideMasters/_rels/slideMaster94.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theme" Target="../theme/theme129.xml"/></Relationships>
</file>

<file path=ppt/slideMasters/_rels/slideMaster9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theme" Target="../theme/theme16.xml"/></Relationships>
</file>

<file path=ppt/slideMasters/_rels/slideMaster96.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theme" Target="../theme/theme33.xml"/></Relationships>
</file>

<file path=ppt/slideMasters/_rels/slideMaster97.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theme" Target="../theme/theme216.xml"/></Relationships>
</file>

<file path=ppt/slideMasters/_rels/slideMaster98.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2.xml"/><Relationship Id="rId3" Type="http://schemas.openxmlformats.org/officeDocument/2006/relationships/theme" Target="../theme/theme135.xml"/></Relationships>
</file>

<file path=ppt/slideMasters/_rels/slideMaster99.xml.rels><?xml version="1.0" encoding="UTF-8" standalone="yes"?>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13.xml"/><Relationship Id="rId3" Type="http://schemas.openxmlformats.org/officeDocument/2006/relationships/theme" Target="../theme/theme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pic>
        <p:nvPicPr>
          <p:cNvPr id="131" name="Google Shape;131;p31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32" name="Google Shape;132;p319"/>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319"/>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20" name="Shape 1020"/>
        <p:cNvGrpSpPr/>
        <p:nvPr/>
      </p:nvGrpSpPr>
      <p:grpSpPr>
        <a:xfrm>
          <a:off x="0" y="0"/>
          <a:ext cx="0" cy="0"/>
          <a:chOff x="0" y="0"/>
          <a:chExt cx="0" cy="0"/>
        </a:xfrm>
      </p:grpSpPr>
      <p:sp>
        <p:nvSpPr>
          <p:cNvPr id="1021" name="Google Shape;1021;p5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2" name="Google Shape;1022;p50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3" name="Google Shape;1023;p50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24" name="Google Shape;1024;p50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25" name="Google Shape;1025;p50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32" name="Shape 1032"/>
        <p:cNvGrpSpPr/>
        <p:nvPr/>
      </p:nvGrpSpPr>
      <p:grpSpPr>
        <a:xfrm>
          <a:off x="0" y="0"/>
          <a:ext cx="0" cy="0"/>
          <a:chOff x="0" y="0"/>
          <a:chExt cx="0" cy="0"/>
        </a:xfrm>
      </p:grpSpPr>
      <p:sp>
        <p:nvSpPr>
          <p:cNvPr id="1033" name="Google Shape;1033;p50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4" name="Google Shape;1034;p50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5" name="Google Shape;1035;p50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36" name="Google Shape;1036;p50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37" name="Google Shape;1037;p50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44" name="Shape 1044"/>
        <p:cNvGrpSpPr/>
        <p:nvPr/>
      </p:nvGrpSpPr>
      <p:grpSpPr>
        <a:xfrm>
          <a:off x="0" y="0"/>
          <a:ext cx="0" cy="0"/>
          <a:chOff x="0" y="0"/>
          <a:chExt cx="0" cy="0"/>
        </a:xfrm>
      </p:grpSpPr>
      <p:sp>
        <p:nvSpPr>
          <p:cNvPr id="1045" name="Google Shape;1045;p5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6" name="Google Shape;1046;p51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7" name="Google Shape;1047;p5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48" name="Google Shape;1048;p5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49" name="Google Shape;1049;p5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56" name="Shape 1056"/>
        <p:cNvGrpSpPr/>
        <p:nvPr/>
      </p:nvGrpSpPr>
      <p:grpSpPr>
        <a:xfrm>
          <a:off x="0" y="0"/>
          <a:ext cx="0" cy="0"/>
          <a:chOff x="0" y="0"/>
          <a:chExt cx="0" cy="0"/>
        </a:xfrm>
      </p:grpSpPr>
      <p:sp>
        <p:nvSpPr>
          <p:cNvPr id="1057" name="Google Shape;1057;p5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8" name="Google Shape;1058;p5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9" name="Google Shape;1059;p5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60" name="Google Shape;1060;p5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61" name="Google Shape;1061;p5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68" name="Shape 1068"/>
        <p:cNvGrpSpPr/>
        <p:nvPr/>
      </p:nvGrpSpPr>
      <p:grpSpPr>
        <a:xfrm>
          <a:off x="0" y="0"/>
          <a:ext cx="0" cy="0"/>
          <a:chOff x="0" y="0"/>
          <a:chExt cx="0" cy="0"/>
        </a:xfrm>
      </p:grpSpPr>
      <p:sp>
        <p:nvSpPr>
          <p:cNvPr id="1069" name="Google Shape;1069;p5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0" name="Google Shape;1070;p51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1" name="Google Shape;1071;p5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72" name="Google Shape;1072;p5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73" name="Google Shape;1073;p5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6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80" name="Shape 1080"/>
        <p:cNvGrpSpPr/>
        <p:nvPr/>
      </p:nvGrpSpPr>
      <p:grpSpPr>
        <a:xfrm>
          <a:off x="0" y="0"/>
          <a:ext cx="0" cy="0"/>
          <a:chOff x="0" y="0"/>
          <a:chExt cx="0" cy="0"/>
        </a:xfrm>
      </p:grpSpPr>
      <p:sp>
        <p:nvSpPr>
          <p:cNvPr id="1081" name="Google Shape;1081;p5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2" name="Google Shape;1082;p51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3" name="Google Shape;1083;p5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84" name="Google Shape;1084;p5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85" name="Google Shape;1085;p5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92" name="Shape 1092"/>
        <p:cNvGrpSpPr/>
        <p:nvPr/>
      </p:nvGrpSpPr>
      <p:grpSpPr>
        <a:xfrm>
          <a:off x="0" y="0"/>
          <a:ext cx="0" cy="0"/>
          <a:chOff x="0" y="0"/>
          <a:chExt cx="0" cy="0"/>
        </a:xfrm>
      </p:grpSpPr>
      <p:sp>
        <p:nvSpPr>
          <p:cNvPr id="1093" name="Google Shape;1093;p5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4" name="Google Shape;1094;p5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95" name="Google Shape;1095;p5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96" name="Google Shape;1096;p5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97" name="Google Shape;1097;p5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04" name="Shape 1104"/>
        <p:cNvGrpSpPr/>
        <p:nvPr/>
      </p:nvGrpSpPr>
      <p:grpSpPr>
        <a:xfrm>
          <a:off x="0" y="0"/>
          <a:ext cx="0" cy="0"/>
          <a:chOff x="0" y="0"/>
          <a:chExt cx="0" cy="0"/>
        </a:xfrm>
      </p:grpSpPr>
      <p:sp>
        <p:nvSpPr>
          <p:cNvPr id="1105" name="Google Shape;1105;p5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6" name="Google Shape;1106;p52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07" name="Google Shape;1107;p5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08" name="Google Shape;1108;p5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09" name="Google Shape;1109;p5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7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16" name="Shape 1116"/>
        <p:cNvGrpSpPr/>
        <p:nvPr/>
      </p:nvGrpSpPr>
      <p:grpSpPr>
        <a:xfrm>
          <a:off x="0" y="0"/>
          <a:ext cx="0" cy="0"/>
          <a:chOff x="0" y="0"/>
          <a:chExt cx="0" cy="0"/>
        </a:xfrm>
      </p:grpSpPr>
      <p:sp>
        <p:nvSpPr>
          <p:cNvPr id="1117" name="Google Shape;1117;p5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8" name="Google Shape;1118;p52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9" name="Google Shape;1119;p5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20" name="Google Shape;1120;p5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21" name="Google Shape;1121;p5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7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28" name="Shape 1128"/>
        <p:cNvGrpSpPr/>
        <p:nvPr/>
      </p:nvGrpSpPr>
      <p:grpSpPr>
        <a:xfrm>
          <a:off x="0" y="0"/>
          <a:ext cx="0" cy="0"/>
          <a:chOff x="0" y="0"/>
          <a:chExt cx="0" cy="0"/>
        </a:xfrm>
      </p:grpSpPr>
      <p:sp>
        <p:nvSpPr>
          <p:cNvPr id="1129" name="Google Shape;1129;p5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0" name="Google Shape;1130;p5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31" name="Google Shape;1131;p5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32" name="Google Shape;1132;p5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33" name="Google Shape;1133;p5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7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21"/>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37" name="Google Shape;137;p321"/>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321"/>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40" name="Shape 1140"/>
        <p:cNvGrpSpPr/>
        <p:nvPr/>
      </p:nvGrpSpPr>
      <p:grpSpPr>
        <a:xfrm>
          <a:off x="0" y="0"/>
          <a:ext cx="0" cy="0"/>
          <a:chOff x="0" y="0"/>
          <a:chExt cx="0" cy="0"/>
        </a:xfrm>
      </p:grpSpPr>
      <p:sp>
        <p:nvSpPr>
          <p:cNvPr id="1141" name="Google Shape;1141;p5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2" name="Google Shape;1142;p52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43" name="Google Shape;1143;p5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44" name="Google Shape;1144;p5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45" name="Google Shape;1145;p5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8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52" name="Shape 1152"/>
        <p:cNvGrpSpPr/>
        <p:nvPr/>
      </p:nvGrpSpPr>
      <p:grpSpPr>
        <a:xfrm>
          <a:off x="0" y="0"/>
          <a:ext cx="0" cy="0"/>
          <a:chOff x="0" y="0"/>
          <a:chExt cx="0" cy="0"/>
        </a:xfrm>
      </p:grpSpPr>
      <p:sp>
        <p:nvSpPr>
          <p:cNvPr id="1153" name="Google Shape;1153;p5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4" name="Google Shape;1154;p52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55" name="Google Shape;1155;p5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56" name="Google Shape;1156;p5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57" name="Google Shape;1157;p5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8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64" name="Shape 1164"/>
        <p:cNvGrpSpPr/>
        <p:nvPr/>
      </p:nvGrpSpPr>
      <p:grpSpPr>
        <a:xfrm>
          <a:off x="0" y="0"/>
          <a:ext cx="0" cy="0"/>
          <a:chOff x="0" y="0"/>
          <a:chExt cx="0" cy="0"/>
        </a:xfrm>
      </p:grpSpPr>
      <p:sp>
        <p:nvSpPr>
          <p:cNvPr id="1165" name="Google Shape;1165;p5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6" name="Google Shape;1166;p53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7" name="Google Shape;1167;p5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68" name="Google Shape;1168;p5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69" name="Google Shape;1169;p5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8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76" name="Shape 1176"/>
        <p:cNvGrpSpPr/>
        <p:nvPr/>
      </p:nvGrpSpPr>
      <p:grpSpPr>
        <a:xfrm>
          <a:off x="0" y="0"/>
          <a:ext cx="0" cy="0"/>
          <a:chOff x="0" y="0"/>
          <a:chExt cx="0" cy="0"/>
        </a:xfrm>
      </p:grpSpPr>
      <p:sp>
        <p:nvSpPr>
          <p:cNvPr id="1177" name="Google Shape;1177;p5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78" name="Google Shape;1178;p53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9" name="Google Shape;1179;p5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80" name="Google Shape;1180;p5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81" name="Google Shape;1181;p5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8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188" name="Shape 1188"/>
        <p:cNvGrpSpPr/>
        <p:nvPr/>
      </p:nvGrpSpPr>
      <p:grpSpPr>
        <a:xfrm>
          <a:off x="0" y="0"/>
          <a:ext cx="0" cy="0"/>
          <a:chOff x="0" y="0"/>
          <a:chExt cx="0" cy="0"/>
        </a:xfrm>
      </p:grpSpPr>
      <p:sp>
        <p:nvSpPr>
          <p:cNvPr id="1189" name="Google Shape;1189;p5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0" name="Google Shape;1190;p53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1" name="Google Shape;1191;p5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92" name="Google Shape;1192;p5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93" name="Google Shape;1193;p5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8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00" name="Shape 1200"/>
        <p:cNvGrpSpPr/>
        <p:nvPr/>
      </p:nvGrpSpPr>
      <p:grpSpPr>
        <a:xfrm>
          <a:off x="0" y="0"/>
          <a:ext cx="0" cy="0"/>
          <a:chOff x="0" y="0"/>
          <a:chExt cx="0" cy="0"/>
        </a:xfrm>
      </p:grpSpPr>
      <p:sp>
        <p:nvSpPr>
          <p:cNvPr id="1201" name="Google Shape;1201;p5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2" name="Google Shape;1202;p5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03" name="Google Shape;1203;p5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04" name="Google Shape;1204;p53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05" name="Google Shape;1205;p5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9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12" name="Shape 1212"/>
        <p:cNvGrpSpPr/>
        <p:nvPr/>
      </p:nvGrpSpPr>
      <p:grpSpPr>
        <a:xfrm>
          <a:off x="0" y="0"/>
          <a:ext cx="0" cy="0"/>
          <a:chOff x="0" y="0"/>
          <a:chExt cx="0" cy="0"/>
        </a:xfrm>
      </p:grpSpPr>
      <p:sp>
        <p:nvSpPr>
          <p:cNvPr id="1213" name="Google Shape;1213;p5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4" name="Google Shape;1214;p53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15" name="Google Shape;1215;p53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16" name="Google Shape;1216;p53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17" name="Google Shape;1217;p53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9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24" name="Shape 1224"/>
        <p:cNvGrpSpPr/>
        <p:nvPr/>
      </p:nvGrpSpPr>
      <p:grpSpPr>
        <a:xfrm>
          <a:off x="0" y="0"/>
          <a:ext cx="0" cy="0"/>
          <a:chOff x="0" y="0"/>
          <a:chExt cx="0" cy="0"/>
        </a:xfrm>
      </p:grpSpPr>
      <p:sp>
        <p:nvSpPr>
          <p:cNvPr id="1225" name="Google Shape;1225;p5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6" name="Google Shape;1226;p54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7" name="Google Shape;1227;p54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28" name="Google Shape;1228;p54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29" name="Google Shape;1229;p54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9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36" name="Shape 1236"/>
        <p:cNvGrpSpPr/>
        <p:nvPr/>
      </p:nvGrpSpPr>
      <p:grpSpPr>
        <a:xfrm>
          <a:off x="0" y="0"/>
          <a:ext cx="0" cy="0"/>
          <a:chOff x="0" y="0"/>
          <a:chExt cx="0" cy="0"/>
        </a:xfrm>
      </p:grpSpPr>
      <p:sp>
        <p:nvSpPr>
          <p:cNvPr id="1237" name="Google Shape;1237;p5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8" name="Google Shape;1238;p54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9" name="Google Shape;1239;p54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40" name="Google Shape;1240;p54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41" name="Google Shape;1241;p54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9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48" name="Shape 1248"/>
        <p:cNvGrpSpPr/>
        <p:nvPr/>
      </p:nvGrpSpPr>
      <p:grpSpPr>
        <a:xfrm>
          <a:off x="0" y="0"/>
          <a:ext cx="0" cy="0"/>
          <a:chOff x="0" y="0"/>
          <a:chExt cx="0" cy="0"/>
        </a:xfrm>
      </p:grpSpPr>
      <p:sp>
        <p:nvSpPr>
          <p:cNvPr id="1249" name="Google Shape;1249;p5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0" name="Google Shape;1250;p54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51" name="Google Shape;1251;p54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52" name="Google Shape;1252;p54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53" name="Google Shape;1253;p54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9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pic>
        <p:nvPicPr>
          <p:cNvPr id="141" name="Google Shape;141;p32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42" name="Google Shape;142;p32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323"/>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60" name="Shape 1260"/>
        <p:cNvGrpSpPr/>
        <p:nvPr/>
      </p:nvGrpSpPr>
      <p:grpSpPr>
        <a:xfrm>
          <a:off x="0" y="0"/>
          <a:ext cx="0" cy="0"/>
          <a:chOff x="0" y="0"/>
          <a:chExt cx="0" cy="0"/>
        </a:xfrm>
      </p:grpSpPr>
      <p:sp>
        <p:nvSpPr>
          <p:cNvPr id="1261" name="Google Shape;1261;p5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2" name="Google Shape;1262;p54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3" name="Google Shape;1263;p54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64" name="Google Shape;1264;p54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65" name="Google Shape;1265;p54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0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72" name="Shape 1272"/>
        <p:cNvGrpSpPr/>
        <p:nvPr/>
      </p:nvGrpSpPr>
      <p:grpSpPr>
        <a:xfrm>
          <a:off x="0" y="0"/>
          <a:ext cx="0" cy="0"/>
          <a:chOff x="0" y="0"/>
          <a:chExt cx="0" cy="0"/>
        </a:xfrm>
      </p:grpSpPr>
      <p:sp>
        <p:nvSpPr>
          <p:cNvPr id="1273" name="Google Shape;1273;p5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4" name="Google Shape;1274;p54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5" name="Google Shape;1275;p54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76" name="Google Shape;1276;p54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77" name="Google Shape;1277;p54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0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84" name="Shape 1284"/>
        <p:cNvGrpSpPr/>
        <p:nvPr/>
      </p:nvGrpSpPr>
      <p:grpSpPr>
        <a:xfrm>
          <a:off x="0" y="0"/>
          <a:ext cx="0" cy="0"/>
          <a:chOff x="0" y="0"/>
          <a:chExt cx="0" cy="0"/>
        </a:xfrm>
      </p:grpSpPr>
      <p:sp>
        <p:nvSpPr>
          <p:cNvPr id="1285" name="Google Shape;1285;p5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6" name="Google Shape;1286;p55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7" name="Google Shape;1287;p55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88" name="Google Shape;1288;p55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89" name="Google Shape;1289;p55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0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296" name="Shape 1296"/>
        <p:cNvGrpSpPr/>
        <p:nvPr/>
      </p:nvGrpSpPr>
      <p:grpSpPr>
        <a:xfrm>
          <a:off x="0" y="0"/>
          <a:ext cx="0" cy="0"/>
          <a:chOff x="0" y="0"/>
          <a:chExt cx="0" cy="0"/>
        </a:xfrm>
      </p:grpSpPr>
      <p:sp>
        <p:nvSpPr>
          <p:cNvPr id="1297" name="Google Shape;1297;p5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8" name="Google Shape;1298;p55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99" name="Google Shape;1299;p55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00" name="Google Shape;1300;p55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01" name="Google Shape;1301;p55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0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08" name="Shape 1308"/>
        <p:cNvGrpSpPr/>
        <p:nvPr/>
      </p:nvGrpSpPr>
      <p:grpSpPr>
        <a:xfrm>
          <a:off x="0" y="0"/>
          <a:ext cx="0" cy="0"/>
          <a:chOff x="0" y="0"/>
          <a:chExt cx="0" cy="0"/>
        </a:xfrm>
      </p:grpSpPr>
      <p:sp>
        <p:nvSpPr>
          <p:cNvPr id="1309" name="Google Shape;1309;p5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0" name="Google Shape;1310;p55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11" name="Google Shape;1311;p55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12" name="Google Shape;1312;p5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13" name="Google Shape;1313;p55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0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20" name="Shape 1320"/>
        <p:cNvGrpSpPr/>
        <p:nvPr/>
      </p:nvGrpSpPr>
      <p:grpSpPr>
        <a:xfrm>
          <a:off x="0" y="0"/>
          <a:ext cx="0" cy="0"/>
          <a:chOff x="0" y="0"/>
          <a:chExt cx="0" cy="0"/>
        </a:xfrm>
      </p:grpSpPr>
      <p:sp>
        <p:nvSpPr>
          <p:cNvPr id="1321" name="Google Shape;1321;p5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2" name="Google Shape;1322;p55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23" name="Google Shape;1323;p5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24" name="Google Shape;1324;p5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25" name="Google Shape;1325;p5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1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32" name="Shape 1332"/>
        <p:cNvGrpSpPr/>
        <p:nvPr/>
      </p:nvGrpSpPr>
      <p:grpSpPr>
        <a:xfrm>
          <a:off x="0" y="0"/>
          <a:ext cx="0" cy="0"/>
          <a:chOff x="0" y="0"/>
          <a:chExt cx="0" cy="0"/>
        </a:xfrm>
      </p:grpSpPr>
      <p:sp>
        <p:nvSpPr>
          <p:cNvPr id="1333" name="Google Shape;1333;p5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4" name="Google Shape;1334;p55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5" name="Google Shape;1335;p5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36" name="Google Shape;1336;p5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37" name="Google Shape;1337;p5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1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44" name="Shape 1344"/>
        <p:cNvGrpSpPr/>
        <p:nvPr/>
      </p:nvGrpSpPr>
      <p:grpSpPr>
        <a:xfrm>
          <a:off x="0" y="0"/>
          <a:ext cx="0" cy="0"/>
          <a:chOff x="0" y="0"/>
          <a:chExt cx="0" cy="0"/>
        </a:xfrm>
      </p:grpSpPr>
      <p:sp>
        <p:nvSpPr>
          <p:cNvPr id="1345" name="Google Shape;1345;p5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6" name="Google Shape;1346;p56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47" name="Google Shape;1347;p5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48" name="Google Shape;1348;p5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49" name="Google Shape;1349;p5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1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56" name="Shape 1356"/>
        <p:cNvGrpSpPr/>
        <p:nvPr/>
      </p:nvGrpSpPr>
      <p:grpSpPr>
        <a:xfrm>
          <a:off x="0" y="0"/>
          <a:ext cx="0" cy="0"/>
          <a:chOff x="0" y="0"/>
          <a:chExt cx="0" cy="0"/>
        </a:xfrm>
      </p:grpSpPr>
      <p:sp>
        <p:nvSpPr>
          <p:cNvPr id="1357" name="Google Shape;1357;p5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8" name="Google Shape;1358;p56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59" name="Google Shape;1359;p5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60" name="Google Shape;1360;p5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61" name="Google Shape;1361;p5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1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68" name="Shape 1368"/>
        <p:cNvGrpSpPr/>
        <p:nvPr/>
      </p:nvGrpSpPr>
      <p:grpSpPr>
        <a:xfrm>
          <a:off x="0" y="0"/>
          <a:ext cx="0" cy="0"/>
          <a:chOff x="0" y="0"/>
          <a:chExt cx="0" cy="0"/>
        </a:xfrm>
      </p:grpSpPr>
      <p:sp>
        <p:nvSpPr>
          <p:cNvPr id="1369" name="Google Shape;1369;p5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0" name="Google Shape;1370;p56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1" name="Google Shape;1371;p5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72" name="Google Shape;1372;p5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73" name="Google Shape;1373;p5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1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id="146" name="Google Shape;146;p32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47" name="Google Shape;147;p32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8" name="Google Shape;148;p325"/>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80" name="Shape 1380"/>
        <p:cNvGrpSpPr/>
        <p:nvPr/>
      </p:nvGrpSpPr>
      <p:grpSpPr>
        <a:xfrm>
          <a:off x="0" y="0"/>
          <a:ext cx="0" cy="0"/>
          <a:chOff x="0" y="0"/>
          <a:chExt cx="0" cy="0"/>
        </a:xfrm>
      </p:grpSpPr>
      <p:sp>
        <p:nvSpPr>
          <p:cNvPr id="1381" name="Google Shape;1381;p5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82" name="Google Shape;1382;p56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3" name="Google Shape;1383;p5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84" name="Google Shape;1384;p5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85" name="Google Shape;1385;p5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2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392" name="Shape 1392"/>
        <p:cNvGrpSpPr/>
        <p:nvPr/>
      </p:nvGrpSpPr>
      <p:grpSpPr>
        <a:xfrm>
          <a:off x="0" y="0"/>
          <a:ext cx="0" cy="0"/>
          <a:chOff x="0" y="0"/>
          <a:chExt cx="0" cy="0"/>
        </a:xfrm>
      </p:grpSpPr>
      <p:sp>
        <p:nvSpPr>
          <p:cNvPr id="1393" name="Google Shape;1393;p5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94" name="Google Shape;1394;p56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95" name="Google Shape;1395;p56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96" name="Google Shape;1396;p5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97" name="Google Shape;1397;p56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2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04" name="Shape 1404"/>
        <p:cNvGrpSpPr/>
        <p:nvPr/>
      </p:nvGrpSpPr>
      <p:grpSpPr>
        <a:xfrm>
          <a:off x="0" y="0"/>
          <a:ext cx="0" cy="0"/>
          <a:chOff x="0" y="0"/>
          <a:chExt cx="0" cy="0"/>
        </a:xfrm>
      </p:grpSpPr>
      <p:sp>
        <p:nvSpPr>
          <p:cNvPr id="1405" name="Google Shape;1405;p5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6" name="Google Shape;1406;p57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7" name="Google Shape;1407;p57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08" name="Google Shape;1408;p5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09" name="Google Shape;1409;p57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2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16" name="Shape 1416"/>
        <p:cNvGrpSpPr/>
        <p:nvPr/>
      </p:nvGrpSpPr>
      <p:grpSpPr>
        <a:xfrm>
          <a:off x="0" y="0"/>
          <a:ext cx="0" cy="0"/>
          <a:chOff x="0" y="0"/>
          <a:chExt cx="0" cy="0"/>
        </a:xfrm>
      </p:grpSpPr>
      <p:sp>
        <p:nvSpPr>
          <p:cNvPr id="1417" name="Google Shape;1417;p5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18" name="Google Shape;1418;p57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19" name="Google Shape;1419;p5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20" name="Google Shape;1420;p5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21" name="Google Shape;1421;p5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2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28" name="Shape 1428"/>
        <p:cNvGrpSpPr/>
        <p:nvPr/>
      </p:nvGrpSpPr>
      <p:grpSpPr>
        <a:xfrm>
          <a:off x="0" y="0"/>
          <a:ext cx="0" cy="0"/>
          <a:chOff x="0" y="0"/>
          <a:chExt cx="0" cy="0"/>
        </a:xfrm>
      </p:grpSpPr>
      <p:sp>
        <p:nvSpPr>
          <p:cNvPr id="1429" name="Google Shape;1429;p5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30" name="Google Shape;1430;p57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1" name="Google Shape;1431;p5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32" name="Google Shape;1432;p5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33" name="Google Shape;1433;p5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2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40" name="Shape 1440"/>
        <p:cNvGrpSpPr/>
        <p:nvPr/>
      </p:nvGrpSpPr>
      <p:grpSpPr>
        <a:xfrm>
          <a:off x="0" y="0"/>
          <a:ext cx="0" cy="0"/>
          <a:chOff x="0" y="0"/>
          <a:chExt cx="0" cy="0"/>
        </a:xfrm>
      </p:grpSpPr>
      <p:sp>
        <p:nvSpPr>
          <p:cNvPr id="1441" name="Google Shape;1441;p5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42" name="Google Shape;1442;p57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3" name="Google Shape;1443;p5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44" name="Google Shape;1444;p5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45" name="Google Shape;1445;p5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3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51" name="Shape 1451"/>
        <p:cNvGrpSpPr/>
        <p:nvPr/>
      </p:nvGrpSpPr>
      <p:grpSpPr>
        <a:xfrm>
          <a:off x="0" y="0"/>
          <a:ext cx="0" cy="0"/>
          <a:chOff x="0" y="0"/>
          <a:chExt cx="0" cy="0"/>
        </a:xfrm>
      </p:grpSpPr>
      <p:sp>
        <p:nvSpPr>
          <p:cNvPr id="1452" name="Google Shape;1452;p57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53" name="Google Shape;1453;p57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4" name="Google Shape;1454;p5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55" name="Google Shape;1455;p5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56" name="Google Shape;1456;p5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3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62" name="Shape 1462"/>
        <p:cNvGrpSpPr/>
        <p:nvPr/>
      </p:nvGrpSpPr>
      <p:grpSpPr>
        <a:xfrm>
          <a:off x="0" y="0"/>
          <a:ext cx="0" cy="0"/>
          <a:chOff x="0" y="0"/>
          <a:chExt cx="0" cy="0"/>
        </a:xfrm>
      </p:grpSpPr>
      <p:sp>
        <p:nvSpPr>
          <p:cNvPr id="1463" name="Google Shape;1463;p5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4" name="Google Shape;1464;p58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5" name="Google Shape;1465;p5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66" name="Google Shape;1466;p5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67" name="Google Shape;1467;p5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3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73" name="Shape 1473"/>
        <p:cNvGrpSpPr/>
        <p:nvPr/>
      </p:nvGrpSpPr>
      <p:grpSpPr>
        <a:xfrm>
          <a:off x="0" y="0"/>
          <a:ext cx="0" cy="0"/>
          <a:chOff x="0" y="0"/>
          <a:chExt cx="0" cy="0"/>
        </a:xfrm>
      </p:grpSpPr>
      <p:sp>
        <p:nvSpPr>
          <p:cNvPr id="1474" name="Google Shape;1474;p5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75" name="Google Shape;1475;p58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6" name="Google Shape;1476;p5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77" name="Google Shape;1477;p5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78" name="Google Shape;1478;p5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3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84" name="Shape 1484"/>
        <p:cNvGrpSpPr/>
        <p:nvPr/>
      </p:nvGrpSpPr>
      <p:grpSpPr>
        <a:xfrm>
          <a:off x="0" y="0"/>
          <a:ext cx="0" cy="0"/>
          <a:chOff x="0" y="0"/>
          <a:chExt cx="0" cy="0"/>
        </a:xfrm>
      </p:grpSpPr>
      <p:sp>
        <p:nvSpPr>
          <p:cNvPr id="1485" name="Google Shape;1485;p58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86" name="Google Shape;1486;p58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87" name="Google Shape;1487;p58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88" name="Google Shape;1488;p58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89" name="Google Shape;1489;p58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3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pic>
        <p:nvPicPr>
          <p:cNvPr id="151" name="Google Shape;151;p32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52" name="Google Shape;152;p32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 name="Google Shape;153;p327"/>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496" name="Shape 1496"/>
        <p:cNvGrpSpPr/>
        <p:nvPr/>
      </p:nvGrpSpPr>
      <p:grpSpPr>
        <a:xfrm>
          <a:off x="0" y="0"/>
          <a:ext cx="0" cy="0"/>
          <a:chOff x="0" y="0"/>
          <a:chExt cx="0" cy="0"/>
        </a:xfrm>
      </p:grpSpPr>
      <p:sp>
        <p:nvSpPr>
          <p:cNvPr id="1497" name="Google Shape;1497;p5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8" name="Google Shape;1498;p58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99" name="Google Shape;1499;p58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00" name="Google Shape;1500;p58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01" name="Google Shape;1501;p58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4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08" name="Shape 1508"/>
        <p:cNvGrpSpPr/>
        <p:nvPr/>
      </p:nvGrpSpPr>
      <p:grpSpPr>
        <a:xfrm>
          <a:off x="0" y="0"/>
          <a:ext cx="0" cy="0"/>
          <a:chOff x="0" y="0"/>
          <a:chExt cx="0" cy="0"/>
        </a:xfrm>
      </p:grpSpPr>
      <p:sp>
        <p:nvSpPr>
          <p:cNvPr id="1509" name="Google Shape;1509;p5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10" name="Google Shape;1510;p58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1" name="Google Shape;1511;p58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12" name="Google Shape;1512;p58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13" name="Google Shape;1513;p58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4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20" name="Shape 1520"/>
        <p:cNvGrpSpPr/>
        <p:nvPr/>
      </p:nvGrpSpPr>
      <p:grpSpPr>
        <a:xfrm>
          <a:off x="0" y="0"/>
          <a:ext cx="0" cy="0"/>
          <a:chOff x="0" y="0"/>
          <a:chExt cx="0" cy="0"/>
        </a:xfrm>
      </p:grpSpPr>
      <p:sp>
        <p:nvSpPr>
          <p:cNvPr id="1521" name="Google Shape;1521;p59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22" name="Google Shape;1522;p59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3" name="Google Shape;1523;p59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24" name="Google Shape;1524;p59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25" name="Google Shape;1525;p59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4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32" name="Shape 1532"/>
        <p:cNvGrpSpPr/>
        <p:nvPr/>
      </p:nvGrpSpPr>
      <p:grpSpPr>
        <a:xfrm>
          <a:off x="0" y="0"/>
          <a:ext cx="0" cy="0"/>
          <a:chOff x="0" y="0"/>
          <a:chExt cx="0" cy="0"/>
        </a:xfrm>
      </p:grpSpPr>
      <p:sp>
        <p:nvSpPr>
          <p:cNvPr id="1533" name="Google Shape;1533;p5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4" name="Google Shape;1534;p59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35" name="Google Shape;1535;p59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36" name="Google Shape;1536;p59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37" name="Google Shape;1537;p59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4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44" name="Shape 1544"/>
        <p:cNvGrpSpPr/>
        <p:nvPr/>
      </p:nvGrpSpPr>
      <p:grpSpPr>
        <a:xfrm>
          <a:off x="0" y="0"/>
          <a:ext cx="0" cy="0"/>
          <a:chOff x="0" y="0"/>
          <a:chExt cx="0" cy="0"/>
        </a:xfrm>
      </p:grpSpPr>
      <p:sp>
        <p:nvSpPr>
          <p:cNvPr id="1545" name="Google Shape;1545;p5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6" name="Google Shape;1546;p59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47" name="Google Shape;1547;p59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48" name="Google Shape;1548;p59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49" name="Google Shape;1549;p5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56" name="Shape 1556"/>
        <p:cNvGrpSpPr/>
        <p:nvPr/>
      </p:nvGrpSpPr>
      <p:grpSpPr>
        <a:xfrm>
          <a:off x="0" y="0"/>
          <a:ext cx="0" cy="0"/>
          <a:chOff x="0" y="0"/>
          <a:chExt cx="0" cy="0"/>
        </a:xfrm>
      </p:grpSpPr>
      <p:sp>
        <p:nvSpPr>
          <p:cNvPr id="1557" name="Google Shape;1557;p5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58" name="Google Shape;1558;p59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59" name="Google Shape;1559;p59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60" name="Google Shape;1560;p59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61" name="Google Shape;1561;p59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68" name="Shape 1568"/>
        <p:cNvGrpSpPr/>
        <p:nvPr/>
      </p:nvGrpSpPr>
      <p:grpSpPr>
        <a:xfrm>
          <a:off x="0" y="0"/>
          <a:ext cx="0" cy="0"/>
          <a:chOff x="0" y="0"/>
          <a:chExt cx="0" cy="0"/>
        </a:xfrm>
      </p:grpSpPr>
      <p:sp>
        <p:nvSpPr>
          <p:cNvPr id="1569" name="Google Shape;1569;p59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0" name="Google Shape;1570;p59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71" name="Google Shape;1571;p59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72" name="Google Shape;1572;p59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73" name="Google Shape;1573;p59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80" name="Shape 1580"/>
        <p:cNvGrpSpPr/>
        <p:nvPr/>
      </p:nvGrpSpPr>
      <p:grpSpPr>
        <a:xfrm>
          <a:off x="0" y="0"/>
          <a:ext cx="0" cy="0"/>
          <a:chOff x="0" y="0"/>
          <a:chExt cx="0" cy="0"/>
        </a:xfrm>
      </p:grpSpPr>
      <p:sp>
        <p:nvSpPr>
          <p:cNvPr id="1581" name="Google Shape;1581;p60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82" name="Google Shape;1582;p60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3" name="Google Shape;1583;p60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84" name="Google Shape;1584;p60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85" name="Google Shape;1585;p60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592" name="Shape 1592"/>
        <p:cNvGrpSpPr/>
        <p:nvPr/>
      </p:nvGrpSpPr>
      <p:grpSpPr>
        <a:xfrm>
          <a:off x="0" y="0"/>
          <a:ext cx="0" cy="0"/>
          <a:chOff x="0" y="0"/>
          <a:chExt cx="0" cy="0"/>
        </a:xfrm>
      </p:grpSpPr>
      <p:sp>
        <p:nvSpPr>
          <p:cNvPr id="1593" name="Google Shape;1593;p60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94" name="Google Shape;1594;p60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95" name="Google Shape;1595;p60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96" name="Google Shape;1596;p60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97" name="Google Shape;1597;p60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604" name="Shape 1604"/>
        <p:cNvGrpSpPr/>
        <p:nvPr/>
      </p:nvGrpSpPr>
      <p:grpSpPr>
        <a:xfrm>
          <a:off x="0" y="0"/>
          <a:ext cx="0" cy="0"/>
          <a:chOff x="0" y="0"/>
          <a:chExt cx="0" cy="0"/>
        </a:xfrm>
      </p:grpSpPr>
      <p:sp>
        <p:nvSpPr>
          <p:cNvPr id="1605" name="Google Shape;1605;p6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06" name="Google Shape;1606;p60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7" name="Google Shape;1607;p60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08" name="Google Shape;1608;p60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09" name="Google Shape;1609;p60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pic>
        <p:nvPicPr>
          <p:cNvPr id="156" name="Google Shape;156;p32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57" name="Google Shape;157;p329"/>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329"/>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616" name="Shape 1616"/>
        <p:cNvGrpSpPr/>
        <p:nvPr/>
      </p:nvGrpSpPr>
      <p:grpSpPr>
        <a:xfrm>
          <a:off x="0" y="0"/>
          <a:ext cx="0" cy="0"/>
          <a:chOff x="0" y="0"/>
          <a:chExt cx="0" cy="0"/>
        </a:xfrm>
      </p:grpSpPr>
      <p:sp>
        <p:nvSpPr>
          <p:cNvPr id="1617" name="Google Shape;1617;p6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18" name="Google Shape;1618;p60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19" name="Google Shape;1619;p60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20" name="Google Shape;1620;p60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21" name="Google Shape;1621;p60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628" name="Shape 1628"/>
        <p:cNvGrpSpPr/>
        <p:nvPr/>
      </p:nvGrpSpPr>
      <p:grpSpPr>
        <a:xfrm>
          <a:off x="0" y="0"/>
          <a:ext cx="0" cy="0"/>
          <a:chOff x="0" y="0"/>
          <a:chExt cx="0" cy="0"/>
        </a:xfrm>
      </p:grpSpPr>
      <p:sp>
        <p:nvSpPr>
          <p:cNvPr id="1629" name="Google Shape;1629;p60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30" name="Google Shape;1630;p60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1" name="Google Shape;1631;p60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32" name="Google Shape;1632;p60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33" name="Google Shape;1633;p60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640" name="Shape 1640"/>
        <p:cNvGrpSpPr/>
        <p:nvPr/>
      </p:nvGrpSpPr>
      <p:grpSpPr>
        <a:xfrm>
          <a:off x="0" y="0"/>
          <a:ext cx="0" cy="0"/>
          <a:chOff x="0" y="0"/>
          <a:chExt cx="0" cy="0"/>
        </a:xfrm>
      </p:grpSpPr>
      <p:sp>
        <p:nvSpPr>
          <p:cNvPr id="1641" name="Google Shape;1641;p6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42" name="Google Shape;1642;p61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43" name="Google Shape;1643;p6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44" name="Google Shape;1644;p6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45" name="Google Shape;1645;p6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652" name="Shape 1652"/>
        <p:cNvGrpSpPr/>
        <p:nvPr/>
      </p:nvGrpSpPr>
      <p:grpSpPr>
        <a:xfrm>
          <a:off x="0" y="0"/>
          <a:ext cx="0" cy="0"/>
          <a:chOff x="0" y="0"/>
          <a:chExt cx="0" cy="0"/>
        </a:xfrm>
      </p:grpSpPr>
      <p:sp>
        <p:nvSpPr>
          <p:cNvPr id="1653" name="Google Shape;1653;p6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54" name="Google Shape;1654;p6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55" name="Google Shape;1655;p6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56" name="Google Shape;1656;p6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57" name="Google Shape;1657;p6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664" name="Shape 1664"/>
        <p:cNvGrpSpPr/>
        <p:nvPr/>
      </p:nvGrpSpPr>
      <p:grpSpPr>
        <a:xfrm>
          <a:off x="0" y="0"/>
          <a:ext cx="0" cy="0"/>
          <a:chOff x="0" y="0"/>
          <a:chExt cx="0" cy="0"/>
        </a:xfrm>
      </p:grpSpPr>
      <p:sp>
        <p:nvSpPr>
          <p:cNvPr id="1665" name="Google Shape;1665;p6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6" name="Google Shape;1666;p61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7" name="Google Shape;1667;p6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68" name="Google Shape;1668;p6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69" name="Google Shape;1669;p6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6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1676" name="Shape 1676"/>
        <p:cNvGrpSpPr/>
        <p:nvPr/>
      </p:nvGrpSpPr>
      <p:grpSpPr>
        <a:xfrm>
          <a:off x="0" y="0"/>
          <a:ext cx="0" cy="0"/>
          <a:chOff x="0" y="0"/>
          <a:chExt cx="0" cy="0"/>
        </a:xfrm>
      </p:grpSpPr>
      <p:sp>
        <p:nvSpPr>
          <p:cNvPr id="1677" name="Google Shape;1677;p6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78" name="Google Shape;1678;p61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679" name="Google Shape;1679;p6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680" name="Google Shape;1680;p6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681" name="Google Shape;1681;p6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1688" name="Shape 1688"/>
        <p:cNvGrpSpPr/>
        <p:nvPr/>
      </p:nvGrpSpPr>
      <p:grpSpPr>
        <a:xfrm>
          <a:off x="0" y="0"/>
          <a:ext cx="0" cy="0"/>
          <a:chOff x="0" y="0"/>
          <a:chExt cx="0" cy="0"/>
        </a:xfrm>
      </p:grpSpPr>
      <p:sp>
        <p:nvSpPr>
          <p:cNvPr id="1689" name="Google Shape;1689;p6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90" name="Google Shape;1690;p6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691" name="Google Shape;1691;p6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692" name="Google Shape;1692;p6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693" name="Google Shape;1693;p6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1700" name="Shape 1700"/>
        <p:cNvGrpSpPr/>
        <p:nvPr/>
      </p:nvGrpSpPr>
      <p:grpSpPr>
        <a:xfrm>
          <a:off x="0" y="0"/>
          <a:ext cx="0" cy="0"/>
          <a:chOff x="0" y="0"/>
          <a:chExt cx="0" cy="0"/>
        </a:xfrm>
      </p:grpSpPr>
      <p:sp>
        <p:nvSpPr>
          <p:cNvPr id="1701" name="Google Shape;1701;p6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02" name="Google Shape;1702;p62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703" name="Google Shape;1703;p6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04" name="Google Shape;1704;p6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05" name="Google Shape;1705;p6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7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1712" name="Shape 1712"/>
        <p:cNvGrpSpPr/>
        <p:nvPr/>
      </p:nvGrpSpPr>
      <p:grpSpPr>
        <a:xfrm>
          <a:off x="0" y="0"/>
          <a:ext cx="0" cy="0"/>
          <a:chOff x="0" y="0"/>
          <a:chExt cx="0" cy="0"/>
        </a:xfrm>
      </p:grpSpPr>
      <p:sp>
        <p:nvSpPr>
          <p:cNvPr id="1713" name="Google Shape;1713;p6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14" name="Google Shape;1714;p62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715" name="Google Shape;1715;p6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16" name="Google Shape;1716;p6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17" name="Google Shape;1717;p6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7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1724" name="Shape 1724"/>
        <p:cNvGrpSpPr/>
        <p:nvPr/>
      </p:nvGrpSpPr>
      <p:grpSpPr>
        <a:xfrm>
          <a:off x="0" y="0"/>
          <a:ext cx="0" cy="0"/>
          <a:chOff x="0" y="0"/>
          <a:chExt cx="0" cy="0"/>
        </a:xfrm>
      </p:grpSpPr>
      <p:sp>
        <p:nvSpPr>
          <p:cNvPr id="1725" name="Google Shape;1725;p6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26" name="Google Shape;1726;p6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727" name="Google Shape;1727;p6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28" name="Google Shape;1728;p6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29" name="Google Shape;1729;p6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7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pic>
        <p:nvPicPr>
          <p:cNvPr id="161" name="Google Shape;161;p331"/>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62" name="Google Shape;162;p331"/>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3" name="Google Shape;163;p331"/>
          <p:cNvSpPr txBox="1"/>
          <p:nvPr>
            <p:ph idx="1" type="body"/>
          </p:nvPr>
        </p:nvSpPr>
        <p:spPr>
          <a:xfrm>
            <a:off x="609562"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
        <p:nvSpPr>
          <p:cNvPr id="164" name="Google Shape;164;p331"/>
          <p:cNvSpPr txBox="1"/>
          <p:nvPr>
            <p:ph idx="2" type="body"/>
          </p:nvPr>
        </p:nvSpPr>
        <p:spPr>
          <a:xfrm>
            <a:off x="6106507"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1736" name="Shape 1736"/>
        <p:cNvGrpSpPr/>
        <p:nvPr/>
      </p:nvGrpSpPr>
      <p:grpSpPr>
        <a:xfrm>
          <a:off x="0" y="0"/>
          <a:ext cx="0" cy="0"/>
          <a:chOff x="0" y="0"/>
          <a:chExt cx="0" cy="0"/>
        </a:xfrm>
      </p:grpSpPr>
      <p:sp>
        <p:nvSpPr>
          <p:cNvPr id="1737" name="Google Shape;1737;p6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38" name="Google Shape;1738;p62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739" name="Google Shape;1739;p6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40" name="Google Shape;1740;p6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41" name="Google Shape;1741;p6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8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1748" name="Shape 1748"/>
        <p:cNvGrpSpPr/>
        <p:nvPr/>
      </p:nvGrpSpPr>
      <p:grpSpPr>
        <a:xfrm>
          <a:off x="0" y="0"/>
          <a:ext cx="0" cy="0"/>
          <a:chOff x="0" y="0"/>
          <a:chExt cx="0" cy="0"/>
        </a:xfrm>
      </p:grpSpPr>
      <p:sp>
        <p:nvSpPr>
          <p:cNvPr id="1749" name="Google Shape;1749;p6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0" name="Google Shape;1750;p62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751" name="Google Shape;1751;p6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52" name="Google Shape;1752;p6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Quattrocento Sans"/>
              <a:buNone/>
              <a:defRPr sz="1200">
                <a:solidFill>
                  <a:srgbClr val="888888"/>
                </a:solidFill>
                <a:latin typeface="Quattrocento Sans"/>
                <a:ea typeface="Quattrocento Sans"/>
                <a:cs typeface="Quattrocento Sans"/>
                <a:sym typeface="Quattrocento Sans"/>
              </a:defRPr>
            </a:lvl1pPr>
            <a:lvl2pPr lvl="1"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Clr>
                <a:schemeClr val="dk1"/>
              </a:buClr>
              <a:buSzPts val="14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53" name="Google Shape;1753;p6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Clr>
                <a:srgbClr val="000000"/>
              </a:buClr>
              <a:buSzPts val="1200"/>
              <a:buFont typeface="Quattrocento Sans"/>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8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760" name="Shape 1760"/>
        <p:cNvGrpSpPr/>
        <p:nvPr/>
      </p:nvGrpSpPr>
      <p:grpSpPr>
        <a:xfrm>
          <a:off x="0" y="0"/>
          <a:ext cx="0" cy="0"/>
          <a:chOff x="0" y="0"/>
          <a:chExt cx="0" cy="0"/>
        </a:xfrm>
      </p:grpSpPr>
      <p:sp>
        <p:nvSpPr>
          <p:cNvPr id="1761" name="Google Shape;1761;p6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62" name="Google Shape;1762;p63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63" name="Google Shape;1763;p6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64" name="Google Shape;1764;p6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65" name="Google Shape;1765;p6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8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772" name="Shape 1772"/>
        <p:cNvGrpSpPr/>
        <p:nvPr/>
      </p:nvGrpSpPr>
      <p:grpSpPr>
        <a:xfrm>
          <a:off x="0" y="0"/>
          <a:ext cx="0" cy="0"/>
          <a:chOff x="0" y="0"/>
          <a:chExt cx="0" cy="0"/>
        </a:xfrm>
      </p:grpSpPr>
      <p:sp>
        <p:nvSpPr>
          <p:cNvPr id="1773" name="Google Shape;1773;p6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74" name="Google Shape;1774;p63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75" name="Google Shape;1775;p6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76" name="Google Shape;1776;p6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77" name="Google Shape;1777;p6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8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784" name="Shape 1784"/>
        <p:cNvGrpSpPr/>
        <p:nvPr/>
      </p:nvGrpSpPr>
      <p:grpSpPr>
        <a:xfrm>
          <a:off x="0" y="0"/>
          <a:ext cx="0" cy="0"/>
          <a:chOff x="0" y="0"/>
          <a:chExt cx="0" cy="0"/>
        </a:xfrm>
      </p:grpSpPr>
      <p:sp>
        <p:nvSpPr>
          <p:cNvPr id="1785" name="Google Shape;1785;p6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86" name="Google Shape;1786;p63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87" name="Google Shape;1787;p6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88" name="Google Shape;1788;p6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89" name="Google Shape;1789;p6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8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796" name="Shape 1796"/>
        <p:cNvGrpSpPr/>
        <p:nvPr/>
      </p:nvGrpSpPr>
      <p:grpSpPr>
        <a:xfrm>
          <a:off x="0" y="0"/>
          <a:ext cx="0" cy="0"/>
          <a:chOff x="0" y="0"/>
          <a:chExt cx="0" cy="0"/>
        </a:xfrm>
      </p:grpSpPr>
      <p:sp>
        <p:nvSpPr>
          <p:cNvPr id="1797" name="Google Shape;1797;p6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98" name="Google Shape;1798;p6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99" name="Google Shape;1799;p6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00" name="Google Shape;1800;p63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01" name="Google Shape;1801;p6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9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808" name="Shape 1808"/>
        <p:cNvGrpSpPr/>
        <p:nvPr/>
      </p:nvGrpSpPr>
      <p:grpSpPr>
        <a:xfrm>
          <a:off x="0" y="0"/>
          <a:ext cx="0" cy="0"/>
          <a:chOff x="0" y="0"/>
          <a:chExt cx="0" cy="0"/>
        </a:xfrm>
      </p:grpSpPr>
      <p:sp>
        <p:nvSpPr>
          <p:cNvPr id="1809" name="Google Shape;1809;p6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10" name="Google Shape;1810;p63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11" name="Google Shape;1811;p63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12" name="Google Shape;1812;p63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13" name="Google Shape;1813;p63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9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820" name="Shape 1820"/>
        <p:cNvGrpSpPr/>
        <p:nvPr/>
      </p:nvGrpSpPr>
      <p:grpSpPr>
        <a:xfrm>
          <a:off x="0" y="0"/>
          <a:ext cx="0" cy="0"/>
          <a:chOff x="0" y="0"/>
          <a:chExt cx="0" cy="0"/>
        </a:xfrm>
      </p:grpSpPr>
      <p:sp>
        <p:nvSpPr>
          <p:cNvPr id="1821" name="Google Shape;1821;p6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22" name="Google Shape;1822;p64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3" name="Google Shape;1823;p64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24" name="Google Shape;1824;p64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25" name="Google Shape;1825;p64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9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7000"/>
          </a:blip>
          <a:stretch>
            <a:fillRect/>
          </a:stretch>
        </a:blipFill>
      </p:bgPr>
    </p:bg>
    <p:spTree>
      <p:nvGrpSpPr>
        <p:cNvPr id="1832" name="Shape 1832"/>
        <p:cNvGrpSpPr/>
        <p:nvPr/>
      </p:nvGrpSpPr>
      <p:grpSpPr>
        <a:xfrm>
          <a:off x="0" y="0"/>
          <a:ext cx="0" cy="0"/>
          <a:chOff x="0" y="0"/>
          <a:chExt cx="0" cy="0"/>
        </a:xfrm>
      </p:grpSpPr>
      <p:sp>
        <p:nvSpPr>
          <p:cNvPr id="1833" name="Google Shape;1833;p6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34" name="Google Shape;1834;p64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35" name="Google Shape;1835;p64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36" name="Google Shape;1836;p64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37" name="Google Shape;1837;p64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9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844" name="Shape 1844"/>
        <p:cNvGrpSpPr/>
        <p:nvPr/>
      </p:nvGrpSpPr>
      <p:grpSpPr>
        <a:xfrm>
          <a:off x="0" y="0"/>
          <a:ext cx="0" cy="0"/>
          <a:chOff x="0" y="0"/>
          <a:chExt cx="0" cy="0"/>
        </a:xfrm>
      </p:grpSpPr>
      <p:sp>
        <p:nvSpPr>
          <p:cNvPr id="1845" name="Google Shape;1845;p6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46" name="Google Shape;1846;p64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47" name="Google Shape;1847;p64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48" name="Google Shape;1848;p64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49" name="Google Shape;1849;p64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99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id="170" name="Google Shape;170;p33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71" name="Google Shape;171;p33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2" name="Google Shape;172;p333"/>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855" name="Shape 1855"/>
        <p:cNvGrpSpPr/>
        <p:nvPr/>
      </p:nvGrpSpPr>
      <p:grpSpPr>
        <a:xfrm>
          <a:off x="0" y="0"/>
          <a:ext cx="0" cy="0"/>
          <a:chOff x="0" y="0"/>
          <a:chExt cx="0" cy="0"/>
        </a:xfrm>
      </p:grpSpPr>
      <p:sp>
        <p:nvSpPr>
          <p:cNvPr id="1856" name="Google Shape;1856;p6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7" name="Google Shape;1857;p64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58" name="Google Shape;1858;p64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59" name="Google Shape;1859;p64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60" name="Google Shape;1860;p64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866" name="Shape 1866"/>
        <p:cNvGrpSpPr/>
        <p:nvPr/>
      </p:nvGrpSpPr>
      <p:grpSpPr>
        <a:xfrm>
          <a:off x="0" y="0"/>
          <a:ext cx="0" cy="0"/>
          <a:chOff x="0" y="0"/>
          <a:chExt cx="0" cy="0"/>
        </a:xfrm>
      </p:grpSpPr>
      <p:sp>
        <p:nvSpPr>
          <p:cNvPr id="1867" name="Google Shape;1867;p6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68" name="Google Shape;1868;p64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69" name="Google Shape;1869;p64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70" name="Google Shape;1870;p64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71" name="Google Shape;1871;p64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7" name="Shape 1877"/>
        <p:cNvGrpSpPr/>
        <p:nvPr/>
      </p:nvGrpSpPr>
      <p:grpSpPr>
        <a:xfrm>
          <a:off x="0" y="0"/>
          <a:ext cx="0" cy="0"/>
          <a:chOff x="0" y="0"/>
          <a:chExt cx="0" cy="0"/>
        </a:xfrm>
      </p:grpSpPr>
      <p:sp>
        <p:nvSpPr>
          <p:cNvPr id="1878" name="Google Shape;1878;p65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79" name="Google Shape;1879;p6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880" name="Google Shape;1880;p65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881" name="Google Shape;1881;p65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882" name="Google Shape;1882;p6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7" name="Shape 1887"/>
        <p:cNvGrpSpPr/>
        <p:nvPr/>
      </p:nvGrpSpPr>
      <p:grpSpPr>
        <a:xfrm>
          <a:off x="0" y="0"/>
          <a:ext cx="0" cy="0"/>
          <a:chOff x="0" y="0"/>
          <a:chExt cx="0" cy="0"/>
        </a:xfrm>
      </p:grpSpPr>
      <p:sp>
        <p:nvSpPr>
          <p:cNvPr id="1888" name="Google Shape;1888;p65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89" name="Google Shape;1889;p6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890" name="Google Shape;1890;p6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891" name="Google Shape;1891;p65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892" name="Google Shape;1892;p65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97" name="Shape 1897"/>
        <p:cNvGrpSpPr/>
        <p:nvPr/>
      </p:nvGrpSpPr>
      <p:grpSpPr>
        <a:xfrm>
          <a:off x="0" y="0"/>
          <a:ext cx="0" cy="0"/>
          <a:chOff x="0" y="0"/>
          <a:chExt cx="0" cy="0"/>
        </a:xfrm>
      </p:grpSpPr>
      <p:sp>
        <p:nvSpPr>
          <p:cNvPr id="1898" name="Google Shape;1898;p65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99" name="Google Shape;1899;p6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00" name="Google Shape;1900;p65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01" name="Google Shape;1901;p65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02" name="Google Shape;1902;p6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0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07" name="Shape 1907"/>
        <p:cNvGrpSpPr/>
        <p:nvPr/>
      </p:nvGrpSpPr>
      <p:grpSpPr>
        <a:xfrm>
          <a:off x="0" y="0"/>
          <a:ext cx="0" cy="0"/>
          <a:chOff x="0" y="0"/>
          <a:chExt cx="0" cy="0"/>
        </a:xfrm>
      </p:grpSpPr>
      <p:sp>
        <p:nvSpPr>
          <p:cNvPr id="1908" name="Google Shape;1908;p65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09" name="Google Shape;1909;p6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10" name="Google Shape;1910;p65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11" name="Google Shape;1911;p65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12" name="Google Shape;1912;p65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1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17" name="Shape 1917"/>
        <p:cNvGrpSpPr/>
        <p:nvPr/>
      </p:nvGrpSpPr>
      <p:grpSpPr>
        <a:xfrm>
          <a:off x="0" y="0"/>
          <a:ext cx="0" cy="0"/>
          <a:chOff x="0" y="0"/>
          <a:chExt cx="0" cy="0"/>
        </a:xfrm>
      </p:grpSpPr>
      <p:sp>
        <p:nvSpPr>
          <p:cNvPr id="1918" name="Google Shape;1918;p66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19" name="Google Shape;1919;p6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20" name="Google Shape;1920;p66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21" name="Google Shape;1921;p66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22" name="Google Shape;1922;p66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1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29" name="Shape 1929"/>
        <p:cNvGrpSpPr/>
        <p:nvPr/>
      </p:nvGrpSpPr>
      <p:grpSpPr>
        <a:xfrm>
          <a:off x="0" y="0"/>
          <a:ext cx="0" cy="0"/>
          <a:chOff x="0" y="0"/>
          <a:chExt cx="0" cy="0"/>
        </a:xfrm>
      </p:grpSpPr>
      <p:sp>
        <p:nvSpPr>
          <p:cNvPr id="1930" name="Google Shape;1930;p66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1" name="Google Shape;1931;p6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32" name="Google Shape;1932;p66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33" name="Google Shape;1933;p66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34" name="Google Shape;1934;p66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1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1" name="Shape 1941"/>
        <p:cNvGrpSpPr/>
        <p:nvPr/>
      </p:nvGrpSpPr>
      <p:grpSpPr>
        <a:xfrm>
          <a:off x="0" y="0"/>
          <a:ext cx="0" cy="0"/>
          <a:chOff x="0" y="0"/>
          <a:chExt cx="0" cy="0"/>
        </a:xfrm>
      </p:grpSpPr>
      <p:sp>
        <p:nvSpPr>
          <p:cNvPr id="1942" name="Google Shape;1942;p66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43" name="Google Shape;1943;p6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44" name="Google Shape;1944;p66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45" name="Google Shape;1945;p66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46" name="Google Shape;1946;p66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1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3" name="Shape 1953"/>
        <p:cNvGrpSpPr/>
        <p:nvPr/>
      </p:nvGrpSpPr>
      <p:grpSpPr>
        <a:xfrm>
          <a:off x="0" y="0"/>
          <a:ext cx="0" cy="0"/>
          <a:chOff x="0" y="0"/>
          <a:chExt cx="0" cy="0"/>
        </a:xfrm>
      </p:grpSpPr>
      <p:sp>
        <p:nvSpPr>
          <p:cNvPr id="1954" name="Google Shape;1954;p66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55" name="Google Shape;1955;p6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56" name="Google Shape;1956;p66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57" name="Google Shape;1957;p66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58" name="Google Shape;1958;p66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1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pic>
        <p:nvPicPr>
          <p:cNvPr id="175" name="Google Shape;175;p33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76" name="Google Shape;176;p33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335"/>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65" name="Shape 1965"/>
        <p:cNvGrpSpPr/>
        <p:nvPr/>
      </p:nvGrpSpPr>
      <p:grpSpPr>
        <a:xfrm>
          <a:off x="0" y="0"/>
          <a:ext cx="0" cy="0"/>
          <a:chOff x="0" y="0"/>
          <a:chExt cx="0" cy="0"/>
        </a:xfrm>
      </p:grpSpPr>
      <p:sp>
        <p:nvSpPr>
          <p:cNvPr id="1966" name="Google Shape;1966;p66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67" name="Google Shape;1967;p6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68" name="Google Shape;1968;p66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69" name="Google Shape;1969;p66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70" name="Google Shape;1970;p66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2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77" name="Shape 1977"/>
        <p:cNvGrpSpPr/>
        <p:nvPr/>
      </p:nvGrpSpPr>
      <p:grpSpPr>
        <a:xfrm>
          <a:off x="0" y="0"/>
          <a:ext cx="0" cy="0"/>
          <a:chOff x="0" y="0"/>
          <a:chExt cx="0" cy="0"/>
        </a:xfrm>
      </p:grpSpPr>
      <p:sp>
        <p:nvSpPr>
          <p:cNvPr id="1978" name="Google Shape;1978;p67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79" name="Google Shape;1979;p6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80" name="Google Shape;1980;p67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81" name="Google Shape;1981;p67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82" name="Google Shape;1982;p67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2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89" name="Shape 1989"/>
        <p:cNvGrpSpPr/>
        <p:nvPr/>
      </p:nvGrpSpPr>
      <p:grpSpPr>
        <a:xfrm>
          <a:off x="0" y="0"/>
          <a:ext cx="0" cy="0"/>
          <a:chOff x="0" y="0"/>
          <a:chExt cx="0" cy="0"/>
        </a:xfrm>
      </p:grpSpPr>
      <p:sp>
        <p:nvSpPr>
          <p:cNvPr id="1990" name="Google Shape;1990;p67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91" name="Google Shape;1991;p6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992" name="Google Shape;1992;p67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93" name="Google Shape;1993;p67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994" name="Google Shape;1994;p67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2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1" name="Shape 2001"/>
        <p:cNvGrpSpPr/>
        <p:nvPr/>
      </p:nvGrpSpPr>
      <p:grpSpPr>
        <a:xfrm>
          <a:off x="0" y="0"/>
          <a:ext cx="0" cy="0"/>
          <a:chOff x="0" y="0"/>
          <a:chExt cx="0" cy="0"/>
        </a:xfrm>
      </p:grpSpPr>
      <p:sp>
        <p:nvSpPr>
          <p:cNvPr id="2002" name="Google Shape;2002;p67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03" name="Google Shape;2003;p6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04" name="Google Shape;2004;p67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05" name="Google Shape;2005;p67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06" name="Google Shape;2006;p67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2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13" name="Shape 2013"/>
        <p:cNvGrpSpPr/>
        <p:nvPr/>
      </p:nvGrpSpPr>
      <p:grpSpPr>
        <a:xfrm>
          <a:off x="0" y="0"/>
          <a:ext cx="0" cy="0"/>
          <a:chOff x="0" y="0"/>
          <a:chExt cx="0" cy="0"/>
        </a:xfrm>
      </p:grpSpPr>
      <p:sp>
        <p:nvSpPr>
          <p:cNvPr id="2014" name="Google Shape;2014;p67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5" name="Google Shape;2015;p6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16" name="Google Shape;2016;p67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17" name="Google Shape;2017;p67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18" name="Google Shape;2018;p67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2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25" name="Shape 2025"/>
        <p:cNvGrpSpPr/>
        <p:nvPr/>
      </p:nvGrpSpPr>
      <p:grpSpPr>
        <a:xfrm>
          <a:off x="0" y="0"/>
          <a:ext cx="0" cy="0"/>
          <a:chOff x="0" y="0"/>
          <a:chExt cx="0" cy="0"/>
        </a:xfrm>
      </p:grpSpPr>
      <p:sp>
        <p:nvSpPr>
          <p:cNvPr id="2026" name="Google Shape;2026;p67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27" name="Google Shape;2027;p6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28" name="Google Shape;2028;p67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29" name="Google Shape;2029;p67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30" name="Google Shape;2030;p67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3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37" name="Shape 2037"/>
        <p:cNvGrpSpPr/>
        <p:nvPr/>
      </p:nvGrpSpPr>
      <p:grpSpPr>
        <a:xfrm>
          <a:off x="0" y="0"/>
          <a:ext cx="0" cy="0"/>
          <a:chOff x="0" y="0"/>
          <a:chExt cx="0" cy="0"/>
        </a:xfrm>
      </p:grpSpPr>
      <p:sp>
        <p:nvSpPr>
          <p:cNvPr id="2038" name="Google Shape;2038;p68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39" name="Google Shape;2039;p6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40" name="Google Shape;2040;p68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41" name="Google Shape;2041;p68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42" name="Google Shape;2042;p68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3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49" name="Shape 2049"/>
        <p:cNvGrpSpPr/>
        <p:nvPr/>
      </p:nvGrpSpPr>
      <p:grpSpPr>
        <a:xfrm>
          <a:off x="0" y="0"/>
          <a:ext cx="0" cy="0"/>
          <a:chOff x="0" y="0"/>
          <a:chExt cx="0" cy="0"/>
        </a:xfrm>
      </p:grpSpPr>
      <p:sp>
        <p:nvSpPr>
          <p:cNvPr id="2050" name="Google Shape;2050;p68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51" name="Google Shape;2051;p6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52" name="Google Shape;2052;p68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53" name="Google Shape;2053;p68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54" name="Google Shape;2054;p68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3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61" name="Shape 2061"/>
        <p:cNvGrpSpPr/>
        <p:nvPr/>
      </p:nvGrpSpPr>
      <p:grpSpPr>
        <a:xfrm>
          <a:off x="0" y="0"/>
          <a:ext cx="0" cy="0"/>
          <a:chOff x="0" y="0"/>
          <a:chExt cx="0" cy="0"/>
        </a:xfrm>
      </p:grpSpPr>
      <p:sp>
        <p:nvSpPr>
          <p:cNvPr id="2062" name="Google Shape;2062;p68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63" name="Google Shape;2063;p68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64" name="Google Shape;2064;p68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65" name="Google Shape;2065;p68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66" name="Google Shape;2066;p68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3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3" name="Shape 2073"/>
        <p:cNvGrpSpPr/>
        <p:nvPr/>
      </p:nvGrpSpPr>
      <p:grpSpPr>
        <a:xfrm>
          <a:off x="0" y="0"/>
          <a:ext cx="0" cy="0"/>
          <a:chOff x="0" y="0"/>
          <a:chExt cx="0" cy="0"/>
        </a:xfrm>
      </p:grpSpPr>
      <p:sp>
        <p:nvSpPr>
          <p:cNvPr id="2074" name="Google Shape;2074;p68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75" name="Google Shape;2075;p6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76" name="Google Shape;2076;p68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77" name="Google Shape;2077;p68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78" name="Google Shape;2078;p68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3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pic>
        <p:nvPicPr>
          <p:cNvPr id="180" name="Google Shape;180;p33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81" name="Google Shape;181;p33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2" name="Google Shape;182;p337"/>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83" name="Shape 2083"/>
        <p:cNvGrpSpPr/>
        <p:nvPr/>
      </p:nvGrpSpPr>
      <p:grpSpPr>
        <a:xfrm>
          <a:off x="0" y="0"/>
          <a:ext cx="0" cy="0"/>
          <a:chOff x="0" y="0"/>
          <a:chExt cx="0" cy="0"/>
        </a:xfrm>
      </p:grpSpPr>
      <p:sp>
        <p:nvSpPr>
          <p:cNvPr id="2084" name="Google Shape;2084;p68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85" name="Google Shape;2085;p68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86" name="Google Shape;2086;p68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87" name="Google Shape;2087;p68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88" name="Google Shape;2088;p68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4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95" name="Shape 2095"/>
        <p:cNvGrpSpPr/>
        <p:nvPr/>
      </p:nvGrpSpPr>
      <p:grpSpPr>
        <a:xfrm>
          <a:off x="0" y="0"/>
          <a:ext cx="0" cy="0"/>
          <a:chOff x="0" y="0"/>
          <a:chExt cx="0" cy="0"/>
        </a:xfrm>
      </p:grpSpPr>
      <p:sp>
        <p:nvSpPr>
          <p:cNvPr id="2096" name="Google Shape;2096;p69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97" name="Google Shape;2097;p6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98" name="Google Shape;2098;p69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99" name="Google Shape;2099;p69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00" name="Google Shape;2100;p69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4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07" name="Shape 2107"/>
        <p:cNvGrpSpPr/>
        <p:nvPr/>
      </p:nvGrpSpPr>
      <p:grpSpPr>
        <a:xfrm>
          <a:off x="0" y="0"/>
          <a:ext cx="0" cy="0"/>
          <a:chOff x="0" y="0"/>
          <a:chExt cx="0" cy="0"/>
        </a:xfrm>
      </p:grpSpPr>
      <p:sp>
        <p:nvSpPr>
          <p:cNvPr id="2108" name="Google Shape;2108;p69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9" name="Google Shape;2109;p69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10" name="Google Shape;2110;p69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11" name="Google Shape;2111;p69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12" name="Google Shape;2112;p69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4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19" name="Shape 2119"/>
        <p:cNvGrpSpPr/>
        <p:nvPr/>
      </p:nvGrpSpPr>
      <p:grpSpPr>
        <a:xfrm>
          <a:off x="0" y="0"/>
          <a:ext cx="0" cy="0"/>
          <a:chOff x="0" y="0"/>
          <a:chExt cx="0" cy="0"/>
        </a:xfrm>
      </p:grpSpPr>
      <p:sp>
        <p:nvSpPr>
          <p:cNvPr id="2120" name="Google Shape;2120;p69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1" name="Google Shape;2121;p69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22" name="Google Shape;2122;p69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23" name="Google Shape;2123;p69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24" name="Google Shape;2124;p69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4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31" name="Shape 2131"/>
        <p:cNvGrpSpPr/>
        <p:nvPr/>
      </p:nvGrpSpPr>
      <p:grpSpPr>
        <a:xfrm>
          <a:off x="0" y="0"/>
          <a:ext cx="0" cy="0"/>
          <a:chOff x="0" y="0"/>
          <a:chExt cx="0" cy="0"/>
        </a:xfrm>
      </p:grpSpPr>
      <p:sp>
        <p:nvSpPr>
          <p:cNvPr id="2132" name="Google Shape;2132;p69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33" name="Google Shape;2133;p69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34" name="Google Shape;2134;p69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35" name="Google Shape;2135;p69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36" name="Google Shape;2136;p69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43" name="Shape 2143"/>
        <p:cNvGrpSpPr/>
        <p:nvPr/>
      </p:nvGrpSpPr>
      <p:grpSpPr>
        <a:xfrm>
          <a:off x="0" y="0"/>
          <a:ext cx="0" cy="0"/>
          <a:chOff x="0" y="0"/>
          <a:chExt cx="0" cy="0"/>
        </a:xfrm>
      </p:grpSpPr>
      <p:sp>
        <p:nvSpPr>
          <p:cNvPr id="2144" name="Google Shape;2144;p69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45" name="Google Shape;2145;p69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46" name="Google Shape;2146;p69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47" name="Google Shape;2147;p69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48" name="Google Shape;2148;p69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53" name="Shape 2153"/>
        <p:cNvGrpSpPr/>
        <p:nvPr/>
      </p:nvGrpSpPr>
      <p:grpSpPr>
        <a:xfrm>
          <a:off x="0" y="0"/>
          <a:ext cx="0" cy="0"/>
          <a:chOff x="0" y="0"/>
          <a:chExt cx="0" cy="0"/>
        </a:xfrm>
      </p:grpSpPr>
      <p:sp>
        <p:nvSpPr>
          <p:cNvPr id="2154" name="Google Shape;2154;p70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55" name="Google Shape;2155;p7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56" name="Google Shape;2156;p70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57" name="Google Shape;2157;p70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58" name="Google Shape;2158;p70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63" name="Shape 2163"/>
        <p:cNvGrpSpPr/>
        <p:nvPr/>
      </p:nvGrpSpPr>
      <p:grpSpPr>
        <a:xfrm>
          <a:off x="0" y="0"/>
          <a:ext cx="0" cy="0"/>
          <a:chOff x="0" y="0"/>
          <a:chExt cx="0" cy="0"/>
        </a:xfrm>
      </p:grpSpPr>
      <p:sp>
        <p:nvSpPr>
          <p:cNvPr id="2164" name="Google Shape;2164;p70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65" name="Google Shape;2165;p70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66" name="Google Shape;2166;p70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67" name="Google Shape;2167;p70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68" name="Google Shape;2168;p70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73" name="Shape 2173"/>
        <p:cNvGrpSpPr/>
        <p:nvPr/>
      </p:nvGrpSpPr>
      <p:grpSpPr>
        <a:xfrm>
          <a:off x="0" y="0"/>
          <a:ext cx="0" cy="0"/>
          <a:chOff x="0" y="0"/>
          <a:chExt cx="0" cy="0"/>
        </a:xfrm>
      </p:grpSpPr>
      <p:sp>
        <p:nvSpPr>
          <p:cNvPr id="2174" name="Google Shape;2174;p70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75" name="Google Shape;2175;p70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76" name="Google Shape;2176;p70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77" name="Google Shape;2177;p70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78" name="Google Shape;2178;p70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83" name="Shape 2183"/>
        <p:cNvGrpSpPr/>
        <p:nvPr/>
      </p:nvGrpSpPr>
      <p:grpSpPr>
        <a:xfrm>
          <a:off x="0" y="0"/>
          <a:ext cx="0" cy="0"/>
          <a:chOff x="0" y="0"/>
          <a:chExt cx="0" cy="0"/>
        </a:xfrm>
      </p:grpSpPr>
      <p:sp>
        <p:nvSpPr>
          <p:cNvPr id="2184" name="Google Shape;2184;p70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85" name="Google Shape;2185;p70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86" name="Google Shape;2186;p70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87" name="Google Shape;2187;p70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88" name="Google Shape;2188;p70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id="85" name="Google Shape;85;p30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86" name="Google Shape;86;p30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303"/>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pic>
        <p:nvPicPr>
          <p:cNvPr id="185" name="Google Shape;185;p33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86" name="Google Shape;186;p339"/>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7" name="Google Shape;187;p339"/>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93" name="Shape 2193"/>
        <p:cNvGrpSpPr/>
        <p:nvPr/>
      </p:nvGrpSpPr>
      <p:grpSpPr>
        <a:xfrm>
          <a:off x="0" y="0"/>
          <a:ext cx="0" cy="0"/>
          <a:chOff x="0" y="0"/>
          <a:chExt cx="0" cy="0"/>
        </a:xfrm>
      </p:grpSpPr>
      <p:sp>
        <p:nvSpPr>
          <p:cNvPr id="2194" name="Google Shape;2194;p70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5" name="Google Shape;2195;p70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96" name="Google Shape;2196;p70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97" name="Google Shape;2197;p70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1400"/>
              <a:buFont typeface="Calibri"/>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98" name="Google Shape;2198;p70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40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3" name="Shape 2203"/>
        <p:cNvGrpSpPr/>
        <p:nvPr/>
      </p:nvGrpSpPr>
      <p:grpSpPr>
        <a:xfrm>
          <a:off x="0" y="0"/>
          <a:ext cx="0" cy="0"/>
          <a:chOff x="0" y="0"/>
          <a:chExt cx="0" cy="0"/>
        </a:xfrm>
      </p:grpSpPr>
      <p:sp>
        <p:nvSpPr>
          <p:cNvPr id="2204" name="Google Shape;2204;p71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05" name="Google Shape;2205;p71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206" name="Google Shape;2206;p71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07" name="Google Shape;2207;p71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08" name="Google Shape;2208;p71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09" name="Google Shape;2209;p71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1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1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8" name="Shape 2218"/>
        <p:cNvGrpSpPr/>
        <p:nvPr/>
      </p:nvGrpSpPr>
      <p:grpSpPr>
        <a:xfrm>
          <a:off x="0" y="0"/>
          <a:ext cx="0" cy="0"/>
          <a:chOff x="0" y="0"/>
          <a:chExt cx="0" cy="0"/>
        </a:xfrm>
      </p:grpSpPr>
      <p:sp>
        <p:nvSpPr>
          <p:cNvPr id="2219" name="Google Shape;2219;p71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20" name="Google Shape;2220;p717"/>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221" name="Google Shape;2221;p71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22" name="Google Shape;2222;p71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23" name="Google Shape;2223;p71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24" name="Google Shape;2224;p71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1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1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6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3" name="Shape 2233"/>
        <p:cNvGrpSpPr/>
        <p:nvPr/>
      </p:nvGrpSpPr>
      <p:grpSpPr>
        <a:xfrm>
          <a:off x="0" y="0"/>
          <a:ext cx="0" cy="0"/>
          <a:chOff x="0" y="0"/>
          <a:chExt cx="0" cy="0"/>
        </a:xfrm>
      </p:grpSpPr>
      <p:sp>
        <p:nvSpPr>
          <p:cNvPr id="2234" name="Google Shape;2234;p719"/>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35" name="Google Shape;2235;p719"/>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236" name="Google Shape;2236;p71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37" name="Google Shape;2237;p71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38" name="Google Shape;2238;p71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39" name="Google Shape;2239;p71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1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1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6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8" name="Shape 2248"/>
        <p:cNvGrpSpPr/>
        <p:nvPr/>
      </p:nvGrpSpPr>
      <p:grpSpPr>
        <a:xfrm>
          <a:off x="0" y="0"/>
          <a:ext cx="0" cy="0"/>
          <a:chOff x="0" y="0"/>
          <a:chExt cx="0" cy="0"/>
        </a:xfrm>
      </p:grpSpPr>
      <p:sp>
        <p:nvSpPr>
          <p:cNvPr id="2249" name="Google Shape;2249;p721"/>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50" name="Google Shape;2250;p721"/>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251" name="Google Shape;2251;p72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52" name="Google Shape;2252;p72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53" name="Google Shape;2253;p72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54" name="Google Shape;2254;p72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2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2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6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3" name="Shape 2263"/>
        <p:cNvGrpSpPr/>
        <p:nvPr/>
      </p:nvGrpSpPr>
      <p:grpSpPr>
        <a:xfrm>
          <a:off x="0" y="0"/>
          <a:ext cx="0" cy="0"/>
          <a:chOff x="0" y="0"/>
          <a:chExt cx="0" cy="0"/>
        </a:xfrm>
      </p:grpSpPr>
      <p:sp>
        <p:nvSpPr>
          <p:cNvPr id="2264" name="Google Shape;2264;p723"/>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65" name="Google Shape;2265;p723"/>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266" name="Google Shape;2266;p72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67" name="Google Shape;2267;p72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68" name="Google Shape;2268;p72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69" name="Google Shape;2269;p72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2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2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7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8" name="Shape 2278"/>
        <p:cNvGrpSpPr/>
        <p:nvPr/>
      </p:nvGrpSpPr>
      <p:grpSpPr>
        <a:xfrm>
          <a:off x="0" y="0"/>
          <a:ext cx="0" cy="0"/>
          <a:chOff x="0" y="0"/>
          <a:chExt cx="0" cy="0"/>
        </a:xfrm>
      </p:grpSpPr>
      <p:sp>
        <p:nvSpPr>
          <p:cNvPr id="2279" name="Google Shape;2279;p72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80" name="Google Shape;2280;p72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281" name="Google Shape;2281;p72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82" name="Google Shape;2282;p72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83" name="Google Shape;2283;p72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84" name="Google Shape;2284;p72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2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2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7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3" name="Shape 2293"/>
        <p:cNvGrpSpPr/>
        <p:nvPr/>
      </p:nvGrpSpPr>
      <p:grpSpPr>
        <a:xfrm>
          <a:off x="0" y="0"/>
          <a:ext cx="0" cy="0"/>
          <a:chOff x="0" y="0"/>
          <a:chExt cx="0" cy="0"/>
        </a:xfrm>
      </p:grpSpPr>
      <p:sp>
        <p:nvSpPr>
          <p:cNvPr id="2294" name="Google Shape;2294;p72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95" name="Google Shape;2295;p727"/>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296" name="Google Shape;2296;p72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97" name="Google Shape;2297;p72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98" name="Google Shape;2298;p72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99" name="Google Shape;2299;p72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72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2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7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8" name="Shape 2308"/>
        <p:cNvGrpSpPr/>
        <p:nvPr/>
      </p:nvGrpSpPr>
      <p:grpSpPr>
        <a:xfrm>
          <a:off x="0" y="0"/>
          <a:ext cx="0" cy="0"/>
          <a:chOff x="0" y="0"/>
          <a:chExt cx="0" cy="0"/>
        </a:xfrm>
      </p:grpSpPr>
      <p:sp>
        <p:nvSpPr>
          <p:cNvPr id="2309" name="Google Shape;2309;p729"/>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10" name="Google Shape;2310;p729"/>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311" name="Google Shape;2311;p72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12" name="Google Shape;2312;p72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13" name="Google Shape;2313;p72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14" name="Google Shape;2314;p72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72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72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7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3" name="Shape 2323"/>
        <p:cNvGrpSpPr/>
        <p:nvPr/>
      </p:nvGrpSpPr>
      <p:grpSpPr>
        <a:xfrm>
          <a:off x="0" y="0"/>
          <a:ext cx="0" cy="0"/>
          <a:chOff x="0" y="0"/>
          <a:chExt cx="0" cy="0"/>
        </a:xfrm>
      </p:grpSpPr>
      <p:sp>
        <p:nvSpPr>
          <p:cNvPr id="2324" name="Google Shape;2324;p731"/>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25" name="Google Shape;2325;p731"/>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326" name="Google Shape;2326;p73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27" name="Google Shape;2327;p73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28" name="Google Shape;2328;p73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29" name="Google Shape;2329;p73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73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73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7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pic>
        <p:nvPicPr>
          <p:cNvPr id="190" name="Google Shape;190;p341"/>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91" name="Google Shape;191;p341"/>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2" name="Google Shape;192;p341"/>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8" name="Shape 2338"/>
        <p:cNvGrpSpPr/>
        <p:nvPr/>
      </p:nvGrpSpPr>
      <p:grpSpPr>
        <a:xfrm>
          <a:off x="0" y="0"/>
          <a:ext cx="0" cy="0"/>
          <a:chOff x="0" y="0"/>
          <a:chExt cx="0" cy="0"/>
        </a:xfrm>
      </p:grpSpPr>
      <p:sp>
        <p:nvSpPr>
          <p:cNvPr id="2339" name="Google Shape;2339;p733"/>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40" name="Google Shape;2340;p733"/>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341" name="Google Shape;2341;p73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42" name="Google Shape;2342;p73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43" name="Google Shape;2343;p73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44" name="Google Shape;2344;p73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73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73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8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3" name="Shape 2353"/>
        <p:cNvGrpSpPr/>
        <p:nvPr/>
      </p:nvGrpSpPr>
      <p:grpSpPr>
        <a:xfrm>
          <a:off x="0" y="0"/>
          <a:ext cx="0" cy="0"/>
          <a:chOff x="0" y="0"/>
          <a:chExt cx="0" cy="0"/>
        </a:xfrm>
      </p:grpSpPr>
      <p:sp>
        <p:nvSpPr>
          <p:cNvPr id="2354" name="Google Shape;2354;p73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55" name="Google Shape;2355;p73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356" name="Google Shape;2356;p73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57" name="Google Shape;2357;p73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58" name="Google Shape;2358;p73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59" name="Google Shape;2359;p73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73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73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8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8" name="Shape 2368"/>
        <p:cNvGrpSpPr/>
        <p:nvPr/>
      </p:nvGrpSpPr>
      <p:grpSpPr>
        <a:xfrm>
          <a:off x="0" y="0"/>
          <a:ext cx="0" cy="0"/>
          <a:chOff x="0" y="0"/>
          <a:chExt cx="0" cy="0"/>
        </a:xfrm>
      </p:grpSpPr>
      <p:sp>
        <p:nvSpPr>
          <p:cNvPr id="2369" name="Google Shape;2369;p73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70" name="Google Shape;2370;p737"/>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371" name="Google Shape;2371;p73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72" name="Google Shape;2372;p73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73" name="Google Shape;2373;p73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74" name="Google Shape;2374;p73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73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73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8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3" name="Shape 2383"/>
        <p:cNvGrpSpPr/>
        <p:nvPr/>
      </p:nvGrpSpPr>
      <p:grpSpPr>
        <a:xfrm>
          <a:off x="0" y="0"/>
          <a:ext cx="0" cy="0"/>
          <a:chOff x="0" y="0"/>
          <a:chExt cx="0" cy="0"/>
        </a:xfrm>
      </p:grpSpPr>
      <p:sp>
        <p:nvSpPr>
          <p:cNvPr id="2384" name="Google Shape;2384;p739"/>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85" name="Google Shape;2385;p739"/>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386" name="Google Shape;2386;p73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7" name="Google Shape;2387;p73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8" name="Google Shape;2388;p73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89" name="Google Shape;2389;p73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73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73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8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8" name="Shape 2398"/>
        <p:cNvGrpSpPr/>
        <p:nvPr/>
      </p:nvGrpSpPr>
      <p:grpSpPr>
        <a:xfrm>
          <a:off x="0" y="0"/>
          <a:ext cx="0" cy="0"/>
          <a:chOff x="0" y="0"/>
          <a:chExt cx="0" cy="0"/>
        </a:xfrm>
      </p:grpSpPr>
      <p:sp>
        <p:nvSpPr>
          <p:cNvPr id="2399" name="Google Shape;2399;p741"/>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00" name="Google Shape;2400;p741"/>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401" name="Google Shape;2401;p74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02" name="Google Shape;2402;p74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03" name="Google Shape;2403;p74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04" name="Google Shape;2404;p741"/>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741"/>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74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8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3" name="Shape 2413"/>
        <p:cNvGrpSpPr/>
        <p:nvPr/>
      </p:nvGrpSpPr>
      <p:grpSpPr>
        <a:xfrm>
          <a:off x="0" y="0"/>
          <a:ext cx="0" cy="0"/>
          <a:chOff x="0" y="0"/>
          <a:chExt cx="0" cy="0"/>
        </a:xfrm>
      </p:grpSpPr>
      <p:sp>
        <p:nvSpPr>
          <p:cNvPr id="2414" name="Google Shape;2414;p743"/>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15" name="Google Shape;2415;p743"/>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416" name="Google Shape;2416;p74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17" name="Google Shape;2417;p74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18" name="Google Shape;2418;p74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19" name="Google Shape;2419;p74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74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74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9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8" name="Shape 2428"/>
        <p:cNvGrpSpPr/>
        <p:nvPr/>
      </p:nvGrpSpPr>
      <p:grpSpPr>
        <a:xfrm>
          <a:off x="0" y="0"/>
          <a:ext cx="0" cy="0"/>
          <a:chOff x="0" y="0"/>
          <a:chExt cx="0" cy="0"/>
        </a:xfrm>
      </p:grpSpPr>
      <p:sp>
        <p:nvSpPr>
          <p:cNvPr id="2429" name="Google Shape;2429;p74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30" name="Google Shape;2430;p74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431" name="Google Shape;2431;p74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32" name="Google Shape;2432;p74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33" name="Google Shape;2433;p74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34" name="Google Shape;2434;p74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74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74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9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3" name="Shape 2443"/>
        <p:cNvGrpSpPr/>
        <p:nvPr/>
      </p:nvGrpSpPr>
      <p:grpSpPr>
        <a:xfrm>
          <a:off x="0" y="0"/>
          <a:ext cx="0" cy="0"/>
          <a:chOff x="0" y="0"/>
          <a:chExt cx="0" cy="0"/>
        </a:xfrm>
      </p:grpSpPr>
      <p:sp>
        <p:nvSpPr>
          <p:cNvPr id="2444" name="Google Shape;2444;p74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45" name="Google Shape;2445;p747"/>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446" name="Google Shape;2446;p74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47" name="Google Shape;2447;p74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48" name="Google Shape;2448;p74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49" name="Google Shape;2449;p74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74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74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9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8" name="Shape 2458"/>
        <p:cNvGrpSpPr/>
        <p:nvPr/>
      </p:nvGrpSpPr>
      <p:grpSpPr>
        <a:xfrm>
          <a:off x="0" y="0"/>
          <a:ext cx="0" cy="0"/>
          <a:chOff x="0" y="0"/>
          <a:chExt cx="0" cy="0"/>
        </a:xfrm>
      </p:grpSpPr>
      <p:sp>
        <p:nvSpPr>
          <p:cNvPr id="2459" name="Google Shape;2459;p749"/>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2700"/>
              <a:buFont typeface="Arial"/>
              <a:buNone/>
              <a:defRPr b="0" i="0" sz="27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60" name="Google Shape;2460;p749"/>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2072" lvl="0" marL="457200" marR="0" rtl="0" algn="l">
              <a:lnSpc>
                <a:spcPct val="120000"/>
              </a:lnSpc>
              <a:spcBef>
                <a:spcPts val="320"/>
              </a:spcBef>
              <a:spcAft>
                <a:spcPts val="0"/>
              </a:spcAft>
              <a:buClr>
                <a:schemeClr val="accent1"/>
              </a:buClr>
              <a:buSzPts val="1472"/>
              <a:buFont typeface="Noto Sans Symbols"/>
              <a:buChar char="◼"/>
              <a:defRPr b="0" i="0" sz="1600" u="none" cap="none" strike="noStrike">
                <a:solidFill>
                  <a:srgbClr val="3F3F3F"/>
                </a:solidFill>
                <a:latin typeface="Arial"/>
                <a:ea typeface="Arial"/>
                <a:cs typeface="Arial"/>
                <a:sym typeface="Arial"/>
              </a:defRPr>
            </a:lvl1pPr>
            <a:lvl2pPr indent="-310387" lvl="1" marL="914400" marR="0" rtl="0" algn="l">
              <a:lnSpc>
                <a:spcPct val="120000"/>
              </a:lnSpc>
              <a:spcBef>
                <a:spcPts val="600"/>
              </a:spcBef>
              <a:spcAft>
                <a:spcPts val="0"/>
              </a:spcAft>
              <a:buClr>
                <a:schemeClr val="accent1"/>
              </a:buClr>
              <a:buSzPts val="1288"/>
              <a:buFont typeface="Noto Sans Symbols"/>
              <a:buChar char="◼"/>
              <a:defRPr b="0" i="0" sz="1400" u="none" cap="none" strike="noStrike">
                <a:solidFill>
                  <a:srgbClr val="3F3F3F"/>
                </a:solidFill>
                <a:latin typeface="Arial"/>
                <a:ea typeface="Arial"/>
                <a:cs typeface="Arial"/>
                <a:sym typeface="Arial"/>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Arial"/>
                <a:ea typeface="Arial"/>
                <a:cs typeface="Arial"/>
                <a:sym typeface="Arial"/>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Arial"/>
                <a:ea typeface="Arial"/>
                <a:cs typeface="Arial"/>
                <a:sym typeface="Arial"/>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rial"/>
                <a:ea typeface="Arial"/>
                <a:cs typeface="Arial"/>
                <a:sym typeface="Arial"/>
              </a:defRPr>
            </a:lvl9pPr>
          </a:lstStyle>
          <a:p/>
        </p:txBody>
      </p:sp>
      <p:sp>
        <p:nvSpPr>
          <p:cNvPr id="2461" name="Google Shape;2461;p74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62" name="Google Shape;2462;p74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63" name="Google Shape;2463;p74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1pPr>
            <a:lvl2pPr indent="0" lvl="1"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2pPr>
            <a:lvl3pPr indent="0" lvl="2"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3pPr>
            <a:lvl4pPr indent="0" lvl="3"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4pPr>
            <a:lvl5pPr indent="0" lvl="4"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5pPr>
            <a:lvl6pPr indent="0" lvl="5"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6pPr>
            <a:lvl7pPr indent="0" lvl="6"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7pPr>
            <a:lvl8pPr indent="0" lvl="7"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8pPr>
            <a:lvl9pPr indent="0" lvl="8" marL="0" marR="0" rtl="0" algn="r">
              <a:lnSpc>
                <a:spcPct val="100000"/>
              </a:lnSpc>
              <a:spcBef>
                <a:spcPts val="0"/>
              </a:spcBef>
              <a:spcAft>
                <a:spcPts val="0"/>
              </a:spcAft>
              <a:buClr>
                <a:srgbClr val="3F3F3F"/>
              </a:buClr>
              <a:buSzPts val="800"/>
              <a:buFont typeface="Arial"/>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64" name="Google Shape;2464;p74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74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74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409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pic>
        <p:nvPicPr>
          <p:cNvPr id="195" name="Google Shape;195;p34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96" name="Google Shape;196;p34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7" name="Google Shape;197;p343"/>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pic>
        <p:nvPicPr>
          <p:cNvPr id="200" name="Google Shape;200;p34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01" name="Google Shape;201;p34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2" name="Google Shape;202;p345"/>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pic>
        <p:nvPicPr>
          <p:cNvPr id="205" name="Google Shape;205;p34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06" name="Google Shape;206;p34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7" name="Google Shape;207;p347"/>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pic>
        <p:nvPicPr>
          <p:cNvPr id="210" name="Google Shape;210;p34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11" name="Google Shape;211;p349"/>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2" name="Google Shape;212;p349"/>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pic>
        <p:nvPicPr>
          <p:cNvPr id="215" name="Google Shape;215;p351"/>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16" name="Google Shape;216;p351"/>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7" name="Google Shape;217;p351"/>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pic>
        <p:nvPicPr>
          <p:cNvPr id="220" name="Google Shape;220;p35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21" name="Google Shape;221;p35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2" name="Google Shape;222;p353"/>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pic>
        <p:nvPicPr>
          <p:cNvPr id="225" name="Google Shape;225;p35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26" name="Google Shape;226;p35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7" name="Google Shape;227;p355"/>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pic>
        <p:nvPicPr>
          <p:cNvPr id="230" name="Google Shape;230;p35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31" name="Google Shape;231;p35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357"/>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pic>
        <p:nvPicPr>
          <p:cNvPr id="90" name="Google Shape;90;p30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91" name="Google Shape;91;p30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305"/>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pic>
        <p:nvPicPr>
          <p:cNvPr id="237" name="Google Shape;237;p35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38" name="Google Shape;238;p359"/>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9" name="Google Shape;239;p359"/>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pic>
        <p:nvPicPr>
          <p:cNvPr id="243" name="Google Shape;243;p361"/>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44" name="Google Shape;244;p361"/>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5" name="Google Shape;245;p361"/>
          <p:cNvSpPr txBox="1"/>
          <p:nvPr>
            <p:ph idx="1" type="body"/>
          </p:nvPr>
        </p:nvSpPr>
        <p:spPr>
          <a:xfrm>
            <a:off x="609562"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
        <p:nvSpPr>
          <p:cNvPr id="246" name="Google Shape;246;p361"/>
          <p:cNvSpPr txBox="1"/>
          <p:nvPr>
            <p:ph idx="2" type="body"/>
          </p:nvPr>
        </p:nvSpPr>
        <p:spPr>
          <a:xfrm>
            <a:off x="6106507"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pic>
        <p:nvPicPr>
          <p:cNvPr id="252" name="Google Shape;252;p36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53" name="Google Shape;253;p36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4" name="Google Shape;254;p363"/>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pic>
        <p:nvPicPr>
          <p:cNvPr id="259" name="Google Shape;259;p36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60" name="Google Shape;260;p36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1" name="Google Shape;261;p365"/>
          <p:cNvSpPr txBox="1"/>
          <p:nvPr>
            <p:ph idx="1" type="body"/>
          </p:nvPr>
        </p:nvSpPr>
        <p:spPr>
          <a:xfrm>
            <a:off x="609562"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
        <p:nvSpPr>
          <p:cNvPr id="262" name="Google Shape;262;p365"/>
          <p:cNvSpPr txBox="1"/>
          <p:nvPr>
            <p:ph idx="2" type="body"/>
          </p:nvPr>
        </p:nvSpPr>
        <p:spPr>
          <a:xfrm>
            <a:off x="6106507"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pic>
        <p:nvPicPr>
          <p:cNvPr id="268" name="Google Shape;268;p36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69" name="Google Shape;269;p36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0" name="Google Shape;270;p367"/>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pic>
        <p:nvPicPr>
          <p:cNvPr id="275" name="Google Shape;275;p36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76" name="Google Shape;276;p369"/>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7" name="Google Shape;277;p369"/>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pic>
        <p:nvPicPr>
          <p:cNvPr id="282" name="Google Shape;282;p371"/>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83" name="Google Shape;283;p371"/>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4" name="Google Shape;284;p371"/>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pic>
        <p:nvPicPr>
          <p:cNvPr id="287" name="Google Shape;287;p37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88" name="Google Shape;288;p37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9" name="Google Shape;289;p373"/>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pic>
        <p:nvPicPr>
          <p:cNvPr id="294" name="Google Shape;294;p37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295" name="Google Shape;295;p37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6" name="Google Shape;296;p375"/>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pic>
        <p:nvPicPr>
          <p:cNvPr id="299" name="Google Shape;299;p37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300" name="Google Shape;300;p37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1" name="Google Shape;301;p377"/>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pic>
        <p:nvPicPr>
          <p:cNvPr id="97" name="Google Shape;97;p30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98" name="Google Shape;98;p30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307"/>
          <p:cNvSpPr txBox="1"/>
          <p:nvPr>
            <p:ph idx="1" type="body"/>
          </p:nvPr>
        </p:nvSpPr>
        <p:spPr>
          <a:xfrm>
            <a:off x="609562"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
        <p:nvSpPr>
          <p:cNvPr id="100" name="Google Shape;100;p307"/>
          <p:cNvSpPr txBox="1"/>
          <p:nvPr>
            <p:ph idx="2" type="body"/>
          </p:nvPr>
        </p:nvSpPr>
        <p:spPr>
          <a:xfrm>
            <a:off x="6106507" y="4310928"/>
            <a:ext cx="5234398"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685"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58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489"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44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pic>
        <p:nvPicPr>
          <p:cNvPr id="304" name="Google Shape;304;p37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305" name="Google Shape;305;p379"/>
          <p:cNvSpPr txBox="1"/>
          <p:nvPr>
            <p:ph type="title"/>
          </p:nvPr>
        </p:nvSpPr>
        <p:spPr>
          <a:xfrm>
            <a:off x="609562" y="273352"/>
            <a:ext cx="10972120"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6" name="Google Shape;306;p379"/>
          <p:cNvSpPr txBox="1"/>
          <p:nvPr>
            <p:ph idx="1" type="body"/>
          </p:nvPr>
        </p:nvSpPr>
        <p:spPr>
          <a:xfrm>
            <a:off x="609562" y="1604514"/>
            <a:ext cx="10972120" cy="3977158"/>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2540"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2177"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814"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163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8" name="Shape 308"/>
        <p:cNvGrpSpPr/>
        <p:nvPr/>
      </p:nvGrpSpPr>
      <p:grpSpPr>
        <a:xfrm>
          <a:off x="0" y="0"/>
          <a:ext cx="0" cy="0"/>
          <a:chOff x="0" y="0"/>
          <a:chExt cx="0" cy="0"/>
        </a:xfrm>
      </p:grpSpPr>
      <p:sp>
        <p:nvSpPr>
          <p:cNvPr id="309" name="Google Shape;309;p38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0" name="Google Shape;310;p3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11" name="Google Shape;311;p38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2" name="Google Shape;312;p38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3" name="Google Shape;313;p38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0" name="Shape 320"/>
        <p:cNvGrpSpPr/>
        <p:nvPr/>
      </p:nvGrpSpPr>
      <p:grpSpPr>
        <a:xfrm>
          <a:off x="0" y="0"/>
          <a:ext cx="0" cy="0"/>
          <a:chOff x="0" y="0"/>
          <a:chExt cx="0" cy="0"/>
        </a:xfrm>
      </p:grpSpPr>
      <p:sp>
        <p:nvSpPr>
          <p:cNvPr id="321" name="Google Shape;321;p38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2" name="Google Shape;322;p38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23" name="Google Shape;323;p38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24" name="Google Shape;324;p38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25" name="Google Shape;325;p38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0" name="Shape 330"/>
        <p:cNvGrpSpPr/>
        <p:nvPr/>
      </p:nvGrpSpPr>
      <p:grpSpPr>
        <a:xfrm>
          <a:off x="0" y="0"/>
          <a:ext cx="0" cy="0"/>
          <a:chOff x="0" y="0"/>
          <a:chExt cx="0" cy="0"/>
        </a:xfrm>
      </p:grpSpPr>
      <p:sp>
        <p:nvSpPr>
          <p:cNvPr id="331" name="Google Shape;331;p38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2" name="Google Shape;332;p3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33" name="Google Shape;333;p38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34" name="Google Shape;334;p38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35" name="Google Shape;335;p38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0" name="Shape 340"/>
        <p:cNvGrpSpPr/>
        <p:nvPr/>
      </p:nvGrpSpPr>
      <p:grpSpPr>
        <a:xfrm>
          <a:off x="0" y="0"/>
          <a:ext cx="0" cy="0"/>
          <a:chOff x="0" y="0"/>
          <a:chExt cx="0" cy="0"/>
        </a:xfrm>
      </p:grpSpPr>
      <p:sp>
        <p:nvSpPr>
          <p:cNvPr id="341" name="Google Shape;341;p38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2" name="Google Shape;342;p38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43" name="Google Shape;343;p38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44" name="Google Shape;344;p38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45" name="Google Shape;345;p38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0" name="Shape 350"/>
        <p:cNvGrpSpPr/>
        <p:nvPr/>
      </p:nvGrpSpPr>
      <p:grpSpPr>
        <a:xfrm>
          <a:off x="0" y="0"/>
          <a:ext cx="0" cy="0"/>
          <a:chOff x="0" y="0"/>
          <a:chExt cx="0" cy="0"/>
        </a:xfrm>
      </p:grpSpPr>
      <p:sp>
        <p:nvSpPr>
          <p:cNvPr id="351" name="Google Shape;351;p39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2" name="Google Shape;352;p3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53" name="Google Shape;353;p39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54" name="Google Shape;354;p39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55" name="Google Shape;355;p39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0" name="Shape 360"/>
        <p:cNvGrpSpPr/>
        <p:nvPr/>
      </p:nvGrpSpPr>
      <p:grpSpPr>
        <a:xfrm>
          <a:off x="0" y="0"/>
          <a:ext cx="0" cy="0"/>
          <a:chOff x="0" y="0"/>
          <a:chExt cx="0" cy="0"/>
        </a:xfrm>
      </p:grpSpPr>
      <p:sp>
        <p:nvSpPr>
          <p:cNvPr id="361" name="Google Shape;361;p39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2" name="Google Shape;362;p39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63" name="Google Shape;363;p39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64" name="Google Shape;364;p39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65" name="Google Shape;365;p39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2" name="Shape 372"/>
        <p:cNvGrpSpPr/>
        <p:nvPr/>
      </p:nvGrpSpPr>
      <p:grpSpPr>
        <a:xfrm>
          <a:off x="0" y="0"/>
          <a:ext cx="0" cy="0"/>
          <a:chOff x="0" y="0"/>
          <a:chExt cx="0" cy="0"/>
        </a:xfrm>
      </p:grpSpPr>
      <p:sp>
        <p:nvSpPr>
          <p:cNvPr id="373" name="Google Shape;373;p39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4" name="Google Shape;374;p39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75" name="Google Shape;375;p39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76" name="Google Shape;376;p39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77" name="Google Shape;377;p39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4" name="Shape 384"/>
        <p:cNvGrpSpPr/>
        <p:nvPr/>
      </p:nvGrpSpPr>
      <p:grpSpPr>
        <a:xfrm>
          <a:off x="0" y="0"/>
          <a:ext cx="0" cy="0"/>
          <a:chOff x="0" y="0"/>
          <a:chExt cx="0" cy="0"/>
        </a:xfrm>
      </p:grpSpPr>
      <p:sp>
        <p:nvSpPr>
          <p:cNvPr id="385" name="Google Shape;385;p39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6" name="Google Shape;386;p39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87" name="Google Shape;387;p39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88" name="Google Shape;388;p39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89" name="Google Shape;389;p39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6" name="Shape 396"/>
        <p:cNvGrpSpPr/>
        <p:nvPr/>
      </p:nvGrpSpPr>
      <p:grpSpPr>
        <a:xfrm>
          <a:off x="0" y="0"/>
          <a:ext cx="0" cy="0"/>
          <a:chOff x="0" y="0"/>
          <a:chExt cx="0" cy="0"/>
        </a:xfrm>
      </p:grpSpPr>
      <p:sp>
        <p:nvSpPr>
          <p:cNvPr id="397" name="Google Shape;397;p39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8" name="Google Shape;398;p39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99" name="Google Shape;399;p39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00" name="Google Shape;400;p39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01" name="Google Shape;401;p39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pic>
        <p:nvPicPr>
          <p:cNvPr id="106" name="Google Shape;106;p309"/>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07" name="Google Shape;107;p309"/>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309"/>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6" name="Shape 406"/>
        <p:cNvGrpSpPr/>
        <p:nvPr/>
      </p:nvGrpSpPr>
      <p:grpSpPr>
        <a:xfrm>
          <a:off x="0" y="0"/>
          <a:ext cx="0" cy="0"/>
          <a:chOff x="0" y="0"/>
          <a:chExt cx="0" cy="0"/>
        </a:xfrm>
      </p:grpSpPr>
      <p:sp>
        <p:nvSpPr>
          <p:cNvPr id="407" name="Google Shape;407;p40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8" name="Google Shape;408;p4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09" name="Google Shape;409;p40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10" name="Google Shape;410;p40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11" name="Google Shape;411;p40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8" name="Shape 418"/>
        <p:cNvGrpSpPr/>
        <p:nvPr/>
      </p:nvGrpSpPr>
      <p:grpSpPr>
        <a:xfrm>
          <a:off x="0" y="0"/>
          <a:ext cx="0" cy="0"/>
          <a:chOff x="0" y="0"/>
          <a:chExt cx="0" cy="0"/>
        </a:xfrm>
      </p:grpSpPr>
      <p:sp>
        <p:nvSpPr>
          <p:cNvPr id="419" name="Google Shape;419;p40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0" name="Google Shape;420;p40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21" name="Google Shape;421;p40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22" name="Google Shape;422;p40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23" name="Google Shape;423;p40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0" name="Shape 430"/>
        <p:cNvGrpSpPr/>
        <p:nvPr/>
      </p:nvGrpSpPr>
      <p:grpSpPr>
        <a:xfrm>
          <a:off x="0" y="0"/>
          <a:ext cx="0" cy="0"/>
          <a:chOff x="0" y="0"/>
          <a:chExt cx="0" cy="0"/>
        </a:xfrm>
      </p:grpSpPr>
      <p:sp>
        <p:nvSpPr>
          <p:cNvPr id="431" name="Google Shape;431;p40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2" name="Google Shape;432;p40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33" name="Google Shape;433;p40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34" name="Google Shape;434;p40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35" name="Google Shape;435;p40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2" name="Shape 442"/>
        <p:cNvGrpSpPr/>
        <p:nvPr/>
      </p:nvGrpSpPr>
      <p:grpSpPr>
        <a:xfrm>
          <a:off x="0" y="0"/>
          <a:ext cx="0" cy="0"/>
          <a:chOff x="0" y="0"/>
          <a:chExt cx="0" cy="0"/>
        </a:xfrm>
      </p:grpSpPr>
      <p:sp>
        <p:nvSpPr>
          <p:cNvPr id="443" name="Google Shape;443;p40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4" name="Google Shape;444;p40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45" name="Google Shape;445;p40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46" name="Google Shape;446;p40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47" name="Google Shape;447;p40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2" name="Shape 452"/>
        <p:cNvGrpSpPr/>
        <p:nvPr/>
      </p:nvGrpSpPr>
      <p:grpSpPr>
        <a:xfrm>
          <a:off x="0" y="0"/>
          <a:ext cx="0" cy="0"/>
          <a:chOff x="0" y="0"/>
          <a:chExt cx="0" cy="0"/>
        </a:xfrm>
      </p:grpSpPr>
      <p:sp>
        <p:nvSpPr>
          <p:cNvPr id="453" name="Google Shape;453;p40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4" name="Google Shape;454;p40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55" name="Google Shape;455;p40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56" name="Google Shape;456;p40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57" name="Google Shape;457;p40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4" name="Shape 464"/>
        <p:cNvGrpSpPr/>
        <p:nvPr/>
      </p:nvGrpSpPr>
      <p:grpSpPr>
        <a:xfrm>
          <a:off x="0" y="0"/>
          <a:ext cx="0" cy="0"/>
          <a:chOff x="0" y="0"/>
          <a:chExt cx="0" cy="0"/>
        </a:xfrm>
      </p:grpSpPr>
      <p:sp>
        <p:nvSpPr>
          <p:cNvPr id="465" name="Google Shape;465;p41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6" name="Google Shape;466;p4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67" name="Google Shape;467;p4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68" name="Google Shape;468;p4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69" name="Google Shape;469;p4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6" name="Shape 476"/>
        <p:cNvGrpSpPr/>
        <p:nvPr/>
      </p:nvGrpSpPr>
      <p:grpSpPr>
        <a:xfrm>
          <a:off x="0" y="0"/>
          <a:ext cx="0" cy="0"/>
          <a:chOff x="0" y="0"/>
          <a:chExt cx="0" cy="0"/>
        </a:xfrm>
      </p:grpSpPr>
      <p:sp>
        <p:nvSpPr>
          <p:cNvPr id="477" name="Google Shape;477;p41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8" name="Google Shape;478;p4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79" name="Google Shape;479;p41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80" name="Google Shape;480;p41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81" name="Google Shape;481;p41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8" name="Shape 488"/>
        <p:cNvGrpSpPr/>
        <p:nvPr/>
      </p:nvGrpSpPr>
      <p:grpSpPr>
        <a:xfrm>
          <a:off x="0" y="0"/>
          <a:ext cx="0" cy="0"/>
          <a:chOff x="0" y="0"/>
          <a:chExt cx="0" cy="0"/>
        </a:xfrm>
      </p:grpSpPr>
      <p:sp>
        <p:nvSpPr>
          <p:cNvPr id="489" name="Google Shape;489;p41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0" name="Google Shape;490;p4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91" name="Google Shape;491;p4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92" name="Google Shape;492;p4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93" name="Google Shape;493;p4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0" name="Shape 500"/>
        <p:cNvGrpSpPr/>
        <p:nvPr/>
      </p:nvGrpSpPr>
      <p:grpSpPr>
        <a:xfrm>
          <a:off x="0" y="0"/>
          <a:ext cx="0" cy="0"/>
          <a:chOff x="0" y="0"/>
          <a:chExt cx="0" cy="0"/>
        </a:xfrm>
      </p:grpSpPr>
      <p:sp>
        <p:nvSpPr>
          <p:cNvPr id="501" name="Google Shape;501;p41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2" name="Google Shape;502;p4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03" name="Google Shape;503;p4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04" name="Google Shape;504;p4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05" name="Google Shape;505;p4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2" name="Shape 512"/>
        <p:cNvGrpSpPr/>
        <p:nvPr/>
      </p:nvGrpSpPr>
      <p:grpSpPr>
        <a:xfrm>
          <a:off x="0" y="0"/>
          <a:ext cx="0" cy="0"/>
          <a:chOff x="0" y="0"/>
          <a:chExt cx="0" cy="0"/>
        </a:xfrm>
      </p:grpSpPr>
      <p:sp>
        <p:nvSpPr>
          <p:cNvPr id="513" name="Google Shape;513;p41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4" name="Google Shape;514;p4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15" name="Google Shape;515;p4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16" name="Google Shape;516;p4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17" name="Google Shape;517;p4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id="111" name="Google Shape;111;p311"/>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12" name="Google Shape;112;p311"/>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Google Shape;113;p311"/>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24" name="Shape 524"/>
        <p:cNvGrpSpPr/>
        <p:nvPr/>
      </p:nvGrpSpPr>
      <p:grpSpPr>
        <a:xfrm>
          <a:off x="0" y="0"/>
          <a:ext cx="0" cy="0"/>
          <a:chOff x="0" y="0"/>
          <a:chExt cx="0" cy="0"/>
        </a:xfrm>
      </p:grpSpPr>
      <p:sp>
        <p:nvSpPr>
          <p:cNvPr id="525" name="Google Shape;525;p42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6" name="Google Shape;526;p4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27" name="Google Shape;527;p4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28" name="Google Shape;528;p4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29" name="Google Shape;529;p4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6" name="Shape 536"/>
        <p:cNvGrpSpPr/>
        <p:nvPr/>
      </p:nvGrpSpPr>
      <p:grpSpPr>
        <a:xfrm>
          <a:off x="0" y="0"/>
          <a:ext cx="0" cy="0"/>
          <a:chOff x="0" y="0"/>
          <a:chExt cx="0" cy="0"/>
        </a:xfrm>
      </p:grpSpPr>
      <p:sp>
        <p:nvSpPr>
          <p:cNvPr id="537" name="Google Shape;537;p42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8" name="Google Shape;538;p4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39" name="Google Shape;539;p4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40" name="Google Shape;540;p4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41" name="Google Shape;541;p4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48" name="Shape 548"/>
        <p:cNvGrpSpPr/>
        <p:nvPr/>
      </p:nvGrpSpPr>
      <p:grpSpPr>
        <a:xfrm>
          <a:off x="0" y="0"/>
          <a:ext cx="0" cy="0"/>
          <a:chOff x="0" y="0"/>
          <a:chExt cx="0" cy="0"/>
        </a:xfrm>
      </p:grpSpPr>
      <p:sp>
        <p:nvSpPr>
          <p:cNvPr id="549" name="Google Shape;549;p42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0" name="Google Shape;550;p4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51" name="Google Shape;551;p42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52" name="Google Shape;552;p4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53" name="Google Shape;553;p42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0" name="Shape 560"/>
        <p:cNvGrpSpPr/>
        <p:nvPr/>
      </p:nvGrpSpPr>
      <p:grpSpPr>
        <a:xfrm>
          <a:off x="0" y="0"/>
          <a:ext cx="0" cy="0"/>
          <a:chOff x="0" y="0"/>
          <a:chExt cx="0" cy="0"/>
        </a:xfrm>
      </p:grpSpPr>
      <p:sp>
        <p:nvSpPr>
          <p:cNvPr id="561" name="Google Shape;561;p42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2" name="Google Shape;562;p4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63" name="Google Shape;563;p42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64" name="Google Shape;564;p42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65" name="Google Shape;565;p42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2" name="Shape 572"/>
        <p:cNvGrpSpPr/>
        <p:nvPr/>
      </p:nvGrpSpPr>
      <p:grpSpPr>
        <a:xfrm>
          <a:off x="0" y="0"/>
          <a:ext cx="0" cy="0"/>
          <a:chOff x="0" y="0"/>
          <a:chExt cx="0" cy="0"/>
        </a:xfrm>
      </p:grpSpPr>
      <p:sp>
        <p:nvSpPr>
          <p:cNvPr id="573" name="Google Shape;573;p42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4" name="Google Shape;574;p4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75" name="Google Shape;575;p42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76" name="Google Shape;576;p42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77" name="Google Shape;577;p42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2" name="Shape 582"/>
        <p:cNvGrpSpPr/>
        <p:nvPr/>
      </p:nvGrpSpPr>
      <p:grpSpPr>
        <a:xfrm>
          <a:off x="0" y="0"/>
          <a:ext cx="0" cy="0"/>
          <a:chOff x="0" y="0"/>
          <a:chExt cx="0" cy="0"/>
        </a:xfrm>
      </p:grpSpPr>
      <p:sp>
        <p:nvSpPr>
          <p:cNvPr id="583" name="Google Shape;583;p43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4" name="Google Shape;584;p4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85" name="Google Shape;585;p43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86" name="Google Shape;586;p43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87" name="Google Shape;587;p43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94" name="Shape 594"/>
        <p:cNvGrpSpPr/>
        <p:nvPr/>
      </p:nvGrpSpPr>
      <p:grpSpPr>
        <a:xfrm>
          <a:off x="0" y="0"/>
          <a:ext cx="0" cy="0"/>
          <a:chOff x="0" y="0"/>
          <a:chExt cx="0" cy="0"/>
        </a:xfrm>
      </p:grpSpPr>
      <p:sp>
        <p:nvSpPr>
          <p:cNvPr id="595" name="Google Shape;595;p43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6" name="Google Shape;596;p4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97" name="Google Shape;597;p43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98" name="Google Shape;598;p43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99" name="Google Shape;599;p43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6" name="Shape 606"/>
        <p:cNvGrpSpPr/>
        <p:nvPr/>
      </p:nvGrpSpPr>
      <p:grpSpPr>
        <a:xfrm>
          <a:off x="0" y="0"/>
          <a:ext cx="0" cy="0"/>
          <a:chOff x="0" y="0"/>
          <a:chExt cx="0" cy="0"/>
        </a:xfrm>
      </p:grpSpPr>
      <p:sp>
        <p:nvSpPr>
          <p:cNvPr id="607" name="Google Shape;607;p43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8" name="Google Shape;608;p4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09" name="Google Shape;609;p4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10" name="Google Shape;610;p43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11" name="Google Shape;611;p43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9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8" name="Shape 618"/>
        <p:cNvGrpSpPr/>
        <p:nvPr/>
      </p:nvGrpSpPr>
      <p:grpSpPr>
        <a:xfrm>
          <a:off x="0" y="0"/>
          <a:ext cx="0" cy="0"/>
          <a:chOff x="0" y="0"/>
          <a:chExt cx="0" cy="0"/>
        </a:xfrm>
      </p:grpSpPr>
      <p:sp>
        <p:nvSpPr>
          <p:cNvPr id="619" name="Google Shape;619;p43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0" name="Google Shape;620;p4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21" name="Google Shape;621;p4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22" name="Google Shape;622;p4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23" name="Google Shape;623;p43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9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8" name="Shape 628"/>
        <p:cNvGrpSpPr/>
        <p:nvPr/>
      </p:nvGrpSpPr>
      <p:grpSpPr>
        <a:xfrm>
          <a:off x="0" y="0"/>
          <a:ext cx="0" cy="0"/>
          <a:chOff x="0" y="0"/>
          <a:chExt cx="0" cy="0"/>
        </a:xfrm>
      </p:grpSpPr>
      <p:sp>
        <p:nvSpPr>
          <p:cNvPr id="629" name="Google Shape;629;p43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4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31" name="Google Shape;631;p43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32" name="Google Shape;632;p43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33" name="Google Shape;633;p43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9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313"/>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17" name="Google Shape;117;p313"/>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8" name="Google Shape;118;p313"/>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0" name="Shape 640"/>
        <p:cNvGrpSpPr/>
        <p:nvPr/>
      </p:nvGrpSpPr>
      <p:grpSpPr>
        <a:xfrm>
          <a:off x="0" y="0"/>
          <a:ext cx="0" cy="0"/>
          <a:chOff x="0" y="0"/>
          <a:chExt cx="0" cy="0"/>
        </a:xfrm>
      </p:grpSpPr>
      <p:sp>
        <p:nvSpPr>
          <p:cNvPr id="641" name="Google Shape;641;p44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2" name="Google Shape;642;p4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43" name="Google Shape;643;p44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44" name="Google Shape;644;p44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45" name="Google Shape;645;p44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9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2" name="Shape 652"/>
        <p:cNvGrpSpPr/>
        <p:nvPr/>
      </p:nvGrpSpPr>
      <p:grpSpPr>
        <a:xfrm>
          <a:off x="0" y="0"/>
          <a:ext cx="0" cy="0"/>
          <a:chOff x="0" y="0"/>
          <a:chExt cx="0" cy="0"/>
        </a:xfrm>
      </p:grpSpPr>
      <p:sp>
        <p:nvSpPr>
          <p:cNvPr id="653" name="Google Shape;653;p44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4" name="Google Shape;654;p4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55" name="Google Shape;655;p44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56" name="Google Shape;656;p44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57" name="Google Shape;657;p44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9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4" name="Shape 664"/>
        <p:cNvGrpSpPr/>
        <p:nvPr/>
      </p:nvGrpSpPr>
      <p:grpSpPr>
        <a:xfrm>
          <a:off x="0" y="0"/>
          <a:ext cx="0" cy="0"/>
          <a:chOff x="0" y="0"/>
          <a:chExt cx="0" cy="0"/>
        </a:xfrm>
      </p:grpSpPr>
      <p:sp>
        <p:nvSpPr>
          <p:cNvPr id="665" name="Google Shape;665;p44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6" name="Google Shape;666;p4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67" name="Google Shape;667;p44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68" name="Google Shape;668;p44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69" name="Google Shape;669;p44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6" name="Shape 676"/>
        <p:cNvGrpSpPr/>
        <p:nvPr/>
      </p:nvGrpSpPr>
      <p:grpSpPr>
        <a:xfrm>
          <a:off x="0" y="0"/>
          <a:ext cx="0" cy="0"/>
          <a:chOff x="0" y="0"/>
          <a:chExt cx="0" cy="0"/>
        </a:xfrm>
      </p:grpSpPr>
      <p:sp>
        <p:nvSpPr>
          <p:cNvPr id="677" name="Google Shape;677;p44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8" name="Google Shape;678;p4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79" name="Google Shape;679;p44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80" name="Google Shape;680;p44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81" name="Google Shape;681;p44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8" name="Shape 688"/>
        <p:cNvGrpSpPr/>
        <p:nvPr/>
      </p:nvGrpSpPr>
      <p:grpSpPr>
        <a:xfrm>
          <a:off x="0" y="0"/>
          <a:ext cx="0" cy="0"/>
          <a:chOff x="0" y="0"/>
          <a:chExt cx="0" cy="0"/>
        </a:xfrm>
      </p:grpSpPr>
      <p:sp>
        <p:nvSpPr>
          <p:cNvPr id="689" name="Google Shape;689;p44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0" name="Google Shape;690;p4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91" name="Google Shape;691;p44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92" name="Google Shape;692;p44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93" name="Google Shape;693;p44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00" name="Shape 700"/>
        <p:cNvGrpSpPr/>
        <p:nvPr/>
      </p:nvGrpSpPr>
      <p:grpSpPr>
        <a:xfrm>
          <a:off x="0" y="0"/>
          <a:ext cx="0" cy="0"/>
          <a:chOff x="0" y="0"/>
          <a:chExt cx="0" cy="0"/>
        </a:xfrm>
      </p:grpSpPr>
      <p:sp>
        <p:nvSpPr>
          <p:cNvPr id="701" name="Google Shape;701;p45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2" name="Google Shape;702;p4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03" name="Google Shape;703;p45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04" name="Google Shape;704;p45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05" name="Google Shape;705;p45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2" name="Shape 712"/>
        <p:cNvGrpSpPr/>
        <p:nvPr/>
      </p:nvGrpSpPr>
      <p:grpSpPr>
        <a:xfrm>
          <a:off x="0" y="0"/>
          <a:ext cx="0" cy="0"/>
          <a:chOff x="0" y="0"/>
          <a:chExt cx="0" cy="0"/>
        </a:xfrm>
      </p:grpSpPr>
      <p:sp>
        <p:nvSpPr>
          <p:cNvPr id="713" name="Google Shape;713;p45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4" name="Google Shape;714;p4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15" name="Google Shape;715;p45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16" name="Google Shape;716;p45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17" name="Google Shape;717;p4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4" name="Shape 724"/>
        <p:cNvGrpSpPr/>
        <p:nvPr/>
      </p:nvGrpSpPr>
      <p:grpSpPr>
        <a:xfrm>
          <a:off x="0" y="0"/>
          <a:ext cx="0" cy="0"/>
          <a:chOff x="0" y="0"/>
          <a:chExt cx="0" cy="0"/>
        </a:xfrm>
      </p:grpSpPr>
      <p:sp>
        <p:nvSpPr>
          <p:cNvPr id="725" name="Google Shape;725;p45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6" name="Google Shape;726;p4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27" name="Google Shape;727;p4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28" name="Google Shape;728;p45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29" name="Google Shape;729;p45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1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6" name="Shape 736"/>
        <p:cNvGrpSpPr/>
        <p:nvPr/>
      </p:nvGrpSpPr>
      <p:grpSpPr>
        <a:xfrm>
          <a:off x="0" y="0"/>
          <a:ext cx="0" cy="0"/>
          <a:chOff x="0" y="0"/>
          <a:chExt cx="0" cy="0"/>
        </a:xfrm>
      </p:grpSpPr>
      <p:sp>
        <p:nvSpPr>
          <p:cNvPr id="737" name="Google Shape;737;p45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8" name="Google Shape;738;p4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39" name="Google Shape;739;p45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40" name="Google Shape;740;p45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41" name="Google Shape;741;p4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1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8" name="Shape 748"/>
        <p:cNvGrpSpPr/>
        <p:nvPr/>
      </p:nvGrpSpPr>
      <p:grpSpPr>
        <a:xfrm>
          <a:off x="0" y="0"/>
          <a:ext cx="0" cy="0"/>
          <a:chOff x="0" y="0"/>
          <a:chExt cx="0" cy="0"/>
        </a:xfrm>
      </p:grpSpPr>
      <p:sp>
        <p:nvSpPr>
          <p:cNvPr id="749" name="Google Shape;749;p45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0" name="Google Shape;750;p4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51" name="Google Shape;751;p45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52" name="Google Shape;752;p45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53" name="Google Shape;753;p45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1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id="121" name="Google Shape;121;p315"/>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22" name="Google Shape;122;p315"/>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315"/>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0" name="Shape 760"/>
        <p:cNvGrpSpPr/>
        <p:nvPr/>
      </p:nvGrpSpPr>
      <p:grpSpPr>
        <a:xfrm>
          <a:off x="0" y="0"/>
          <a:ext cx="0" cy="0"/>
          <a:chOff x="0" y="0"/>
          <a:chExt cx="0" cy="0"/>
        </a:xfrm>
      </p:grpSpPr>
      <p:sp>
        <p:nvSpPr>
          <p:cNvPr id="761" name="Google Shape;761;p46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2" name="Google Shape;762;p4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63" name="Google Shape;763;p46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64" name="Google Shape;764;p46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65" name="Google Shape;765;p46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1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72" name="Shape 772"/>
        <p:cNvGrpSpPr/>
        <p:nvPr/>
      </p:nvGrpSpPr>
      <p:grpSpPr>
        <a:xfrm>
          <a:off x="0" y="0"/>
          <a:ext cx="0" cy="0"/>
          <a:chOff x="0" y="0"/>
          <a:chExt cx="0" cy="0"/>
        </a:xfrm>
      </p:grpSpPr>
      <p:sp>
        <p:nvSpPr>
          <p:cNvPr id="773" name="Google Shape;773;p46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4" name="Google Shape;774;p4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75" name="Google Shape;775;p46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76" name="Google Shape;776;p46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77" name="Google Shape;777;p46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1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4" name="Shape 784"/>
        <p:cNvGrpSpPr/>
        <p:nvPr/>
      </p:nvGrpSpPr>
      <p:grpSpPr>
        <a:xfrm>
          <a:off x="0" y="0"/>
          <a:ext cx="0" cy="0"/>
          <a:chOff x="0" y="0"/>
          <a:chExt cx="0" cy="0"/>
        </a:xfrm>
      </p:grpSpPr>
      <p:sp>
        <p:nvSpPr>
          <p:cNvPr id="785" name="Google Shape;785;p46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6" name="Google Shape;786;p4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87" name="Google Shape;787;p46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88" name="Google Shape;788;p46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89" name="Google Shape;789;p46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2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6" name="Shape 796"/>
        <p:cNvGrpSpPr/>
        <p:nvPr/>
      </p:nvGrpSpPr>
      <p:grpSpPr>
        <a:xfrm>
          <a:off x="0" y="0"/>
          <a:ext cx="0" cy="0"/>
          <a:chOff x="0" y="0"/>
          <a:chExt cx="0" cy="0"/>
        </a:xfrm>
      </p:grpSpPr>
      <p:sp>
        <p:nvSpPr>
          <p:cNvPr id="797" name="Google Shape;797;p46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8" name="Google Shape;798;p4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99" name="Google Shape;799;p46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00" name="Google Shape;800;p46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01" name="Google Shape;801;p46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2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8" name="Shape 808"/>
        <p:cNvGrpSpPr/>
        <p:nvPr/>
      </p:nvGrpSpPr>
      <p:grpSpPr>
        <a:xfrm>
          <a:off x="0" y="0"/>
          <a:ext cx="0" cy="0"/>
          <a:chOff x="0" y="0"/>
          <a:chExt cx="0" cy="0"/>
        </a:xfrm>
      </p:grpSpPr>
      <p:sp>
        <p:nvSpPr>
          <p:cNvPr id="809" name="Google Shape;809;p46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0" name="Google Shape;810;p4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11" name="Google Shape;811;p46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12" name="Google Shape;812;p46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13" name="Google Shape;813;p46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2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0" name="Shape 820"/>
        <p:cNvGrpSpPr/>
        <p:nvPr/>
      </p:nvGrpSpPr>
      <p:grpSpPr>
        <a:xfrm>
          <a:off x="0" y="0"/>
          <a:ext cx="0" cy="0"/>
          <a:chOff x="0" y="0"/>
          <a:chExt cx="0" cy="0"/>
        </a:xfrm>
      </p:grpSpPr>
      <p:sp>
        <p:nvSpPr>
          <p:cNvPr id="821" name="Google Shape;821;p47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2" name="Google Shape;822;p4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23" name="Google Shape;823;p47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24" name="Google Shape;824;p47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25" name="Google Shape;825;p47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2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2" name="Shape 832"/>
        <p:cNvGrpSpPr/>
        <p:nvPr/>
      </p:nvGrpSpPr>
      <p:grpSpPr>
        <a:xfrm>
          <a:off x="0" y="0"/>
          <a:ext cx="0" cy="0"/>
          <a:chOff x="0" y="0"/>
          <a:chExt cx="0" cy="0"/>
        </a:xfrm>
      </p:grpSpPr>
      <p:sp>
        <p:nvSpPr>
          <p:cNvPr id="833" name="Google Shape;833;p47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4" name="Google Shape;834;p4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5" name="Google Shape;835;p47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36" name="Google Shape;836;p47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37" name="Google Shape;837;p47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2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4" name="Shape 844"/>
        <p:cNvGrpSpPr/>
        <p:nvPr/>
      </p:nvGrpSpPr>
      <p:grpSpPr>
        <a:xfrm>
          <a:off x="0" y="0"/>
          <a:ext cx="0" cy="0"/>
          <a:chOff x="0" y="0"/>
          <a:chExt cx="0" cy="0"/>
        </a:xfrm>
      </p:grpSpPr>
      <p:sp>
        <p:nvSpPr>
          <p:cNvPr id="845" name="Google Shape;845;p47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6" name="Google Shape;846;p4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47" name="Google Shape;847;p47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8" name="Google Shape;848;p47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9" name="Google Shape;849;p47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3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6" name="Shape 856"/>
        <p:cNvGrpSpPr/>
        <p:nvPr/>
      </p:nvGrpSpPr>
      <p:grpSpPr>
        <a:xfrm>
          <a:off x="0" y="0"/>
          <a:ext cx="0" cy="0"/>
          <a:chOff x="0" y="0"/>
          <a:chExt cx="0" cy="0"/>
        </a:xfrm>
      </p:grpSpPr>
      <p:sp>
        <p:nvSpPr>
          <p:cNvPr id="857" name="Google Shape;857;p47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8" name="Google Shape;858;p4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59" name="Google Shape;859;p47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60" name="Google Shape;860;p47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61" name="Google Shape;861;p47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3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8" name="Shape 868"/>
        <p:cNvGrpSpPr/>
        <p:nvPr/>
      </p:nvGrpSpPr>
      <p:grpSpPr>
        <a:xfrm>
          <a:off x="0" y="0"/>
          <a:ext cx="0" cy="0"/>
          <a:chOff x="0" y="0"/>
          <a:chExt cx="0" cy="0"/>
        </a:xfrm>
      </p:grpSpPr>
      <p:sp>
        <p:nvSpPr>
          <p:cNvPr id="869" name="Google Shape;869;p47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0" name="Google Shape;870;p4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1" name="Google Shape;871;p47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72" name="Google Shape;872;p47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73" name="Google Shape;873;p47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3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id="126" name="Google Shape;126;p317"/>
          <p:cNvPicPr preferRelativeResize="0"/>
          <p:nvPr/>
        </p:nvPicPr>
        <p:blipFill rotWithShape="1">
          <a:blip r:embed="rId1">
            <a:alphaModFix/>
          </a:blip>
          <a:srcRect b="0" l="0" r="0" t="0"/>
          <a:stretch/>
        </p:blipFill>
        <p:spPr>
          <a:xfrm>
            <a:off x="0" y="0"/>
            <a:ext cx="12190809" cy="6857968"/>
          </a:xfrm>
          <a:prstGeom prst="rect">
            <a:avLst/>
          </a:prstGeom>
          <a:noFill/>
          <a:ln>
            <a:noFill/>
          </a:ln>
        </p:spPr>
      </p:pic>
      <p:sp>
        <p:nvSpPr>
          <p:cNvPr id="127" name="Google Shape;127;p317"/>
          <p:cNvSpPr txBox="1"/>
          <p:nvPr>
            <p:ph type="title"/>
          </p:nvPr>
        </p:nvSpPr>
        <p:spPr>
          <a:xfrm>
            <a:off x="609562" y="2873952"/>
            <a:ext cx="10971249" cy="1144682"/>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992"/>
              <a:buFont typeface="Arial"/>
              <a:buNone/>
              <a:defRPr b="0" i="0" sz="3991"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8" name="Google Shape;128;p317"/>
          <p:cNvSpPr txBox="1"/>
          <p:nvPr>
            <p:ph idx="1" type="body"/>
          </p:nvPr>
        </p:nvSpPr>
        <p:spPr>
          <a:xfrm>
            <a:off x="609562" y="4310928"/>
            <a:ext cx="10727424" cy="1828552"/>
          </a:xfrm>
          <a:prstGeom prst="rect">
            <a:avLst/>
          </a:prstGeom>
          <a:noFill/>
          <a:ln>
            <a:noFill/>
          </a:ln>
        </p:spPr>
        <p:txBody>
          <a:bodyPr anchorCtr="0" anchor="t" bIns="0" lIns="0" spcFirstLastPara="1" rIns="0" wrap="square" tIns="0">
            <a:normAutofit/>
          </a:bodyPr>
          <a:lstStyle>
            <a:lvl1pPr indent="-301180" lvl="0" marL="457200" marR="0" rtl="0" algn="l">
              <a:lnSpc>
                <a:spcPct val="90000"/>
              </a:lnSpc>
              <a:spcBef>
                <a:spcPts val="1286"/>
              </a:spcBef>
              <a:spcAft>
                <a:spcPts val="0"/>
              </a:spcAft>
              <a:buClr>
                <a:srgbClr val="000000"/>
              </a:buClr>
              <a:buSzPts val="1143"/>
              <a:buFont typeface="Noto Sans Symbols"/>
              <a:buChar char="●"/>
              <a:defRPr b="0" i="0" sz="1422" u="none" cap="none" strike="noStrike">
                <a:solidFill>
                  <a:schemeClr val="dk1"/>
                </a:solidFill>
                <a:latin typeface="Arial"/>
                <a:ea typeface="Arial"/>
                <a:cs typeface="Arial"/>
                <a:sym typeface="Arial"/>
              </a:defRPr>
            </a:lvl1pPr>
            <a:lvl2pPr indent="-366839" lvl="1" marL="914400" marR="0" rtl="0" algn="l">
              <a:lnSpc>
                <a:spcPct val="90000"/>
              </a:lnSpc>
              <a:spcBef>
                <a:spcPts val="454"/>
              </a:spcBef>
              <a:spcAft>
                <a:spcPts val="0"/>
              </a:spcAft>
              <a:buClr>
                <a:schemeClr val="dk1"/>
              </a:buClr>
              <a:buSzPts val="2177"/>
              <a:buFont typeface="Arial"/>
              <a:buChar char="•"/>
              <a:defRPr b="0" i="0" sz="1219" u="none" cap="none" strike="noStrike">
                <a:solidFill>
                  <a:schemeClr val="dk1"/>
                </a:solidFill>
                <a:latin typeface="Arial"/>
                <a:ea typeface="Arial"/>
                <a:cs typeface="Arial"/>
                <a:sym typeface="Arial"/>
              </a:defRPr>
            </a:lvl2pPr>
            <a:lvl3pPr indent="-343789" lvl="2" marL="1371600" marR="0" rtl="0" algn="l">
              <a:lnSpc>
                <a:spcPct val="90000"/>
              </a:lnSpc>
              <a:spcBef>
                <a:spcPts val="454"/>
              </a:spcBef>
              <a:spcAft>
                <a:spcPts val="0"/>
              </a:spcAft>
              <a:buClr>
                <a:schemeClr val="dk1"/>
              </a:buClr>
              <a:buSzPts val="1814"/>
              <a:buFont typeface="Arial"/>
              <a:buChar char="•"/>
              <a:defRPr b="0" i="0" sz="1015" u="none" cap="none" strike="noStrike">
                <a:solidFill>
                  <a:schemeClr val="dk1"/>
                </a:solidFill>
                <a:latin typeface="Arial"/>
                <a:ea typeface="Arial"/>
                <a:cs typeface="Arial"/>
                <a:sym typeface="Arial"/>
              </a:defRPr>
            </a:lvl3pPr>
            <a:lvl4pPr indent="-332295" lvl="3" marL="1828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4pPr>
            <a:lvl5pPr indent="-332295" lvl="4" marL="22860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5pPr>
            <a:lvl6pPr indent="-332295" lvl="5" marL="27432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6pPr>
            <a:lvl7pPr indent="-332295" lvl="6" marL="32004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7pPr>
            <a:lvl8pPr indent="-332295" lvl="7" marL="36576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8pPr>
            <a:lvl9pPr indent="-332295" lvl="8" marL="4114800" marR="0" rtl="0" algn="l">
              <a:lnSpc>
                <a:spcPct val="90000"/>
              </a:lnSpc>
              <a:spcBef>
                <a:spcPts val="454"/>
              </a:spcBef>
              <a:spcAft>
                <a:spcPts val="0"/>
              </a:spcAft>
              <a:buClr>
                <a:schemeClr val="dk1"/>
              </a:buClr>
              <a:buSzPts val="1633"/>
              <a:buFont typeface="Arial"/>
              <a:buChar char="•"/>
              <a:defRPr b="0" i="0" sz="914"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0" name="Shape 880"/>
        <p:cNvGrpSpPr/>
        <p:nvPr/>
      </p:nvGrpSpPr>
      <p:grpSpPr>
        <a:xfrm>
          <a:off x="0" y="0"/>
          <a:ext cx="0" cy="0"/>
          <a:chOff x="0" y="0"/>
          <a:chExt cx="0" cy="0"/>
        </a:xfrm>
      </p:grpSpPr>
      <p:sp>
        <p:nvSpPr>
          <p:cNvPr id="881" name="Google Shape;881;p48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2" name="Google Shape;882;p4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83" name="Google Shape;883;p48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4" name="Google Shape;884;p48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5" name="Google Shape;885;p48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3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0" name="Shape 890"/>
        <p:cNvGrpSpPr/>
        <p:nvPr/>
      </p:nvGrpSpPr>
      <p:grpSpPr>
        <a:xfrm>
          <a:off x="0" y="0"/>
          <a:ext cx="0" cy="0"/>
          <a:chOff x="0" y="0"/>
          <a:chExt cx="0" cy="0"/>
        </a:xfrm>
      </p:grpSpPr>
      <p:sp>
        <p:nvSpPr>
          <p:cNvPr id="891" name="Google Shape;891;p48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2" name="Google Shape;892;p4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3" name="Google Shape;893;p48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4" name="Google Shape;894;p48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5" name="Google Shape;895;p48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3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2" name="Shape 902"/>
        <p:cNvGrpSpPr/>
        <p:nvPr/>
      </p:nvGrpSpPr>
      <p:grpSpPr>
        <a:xfrm>
          <a:off x="0" y="0"/>
          <a:ext cx="0" cy="0"/>
          <a:chOff x="0" y="0"/>
          <a:chExt cx="0" cy="0"/>
        </a:xfrm>
      </p:grpSpPr>
      <p:sp>
        <p:nvSpPr>
          <p:cNvPr id="903" name="Google Shape;903;p48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4" name="Google Shape;904;p48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05" name="Google Shape;905;p48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6" name="Google Shape;906;p48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7" name="Google Shape;907;p48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4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2" name="Shape 912"/>
        <p:cNvGrpSpPr/>
        <p:nvPr/>
      </p:nvGrpSpPr>
      <p:grpSpPr>
        <a:xfrm>
          <a:off x="0" y="0"/>
          <a:ext cx="0" cy="0"/>
          <a:chOff x="0" y="0"/>
          <a:chExt cx="0" cy="0"/>
        </a:xfrm>
      </p:grpSpPr>
      <p:sp>
        <p:nvSpPr>
          <p:cNvPr id="913" name="Google Shape;913;p48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4" name="Google Shape;914;p4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15" name="Google Shape;915;p48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6" name="Google Shape;916;p48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7" name="Google Shape;917;p48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4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4" name="Shape 924"/>
        <p:cNvGrpSpPr/>
        <p:nvPr/>
      </p:nvGrpSpPr>
      <p:grpSpPr>
        <a:xfrm>
          <a:off x="0" y="0"/>
          <a:ext cx="0" cy="0"/>
          <a:chOff x="0" y="0"/>
          <a:chExt cx="0" cy="0"/>
        </a:xfrm>
      </p:grpSpPr>
      <p:sp>
        <p:nvSpPr>
          <p:cNvPr id="925" name="Google Shape;925;p48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6" name="Google Shape;926;p48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27" name="Google Shape;927;p48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28" name="Google Shape;928;p48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29" name="Google Shape;929;p48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4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6" name="Shape 936"/>
        <p:cNvGrpSpPr/>
        <p:nvPr/>
      </p:nvGrpSpPr>
      <p:grpSpPr>
        <a:xfrm>
          <a:off x="0" y="0"/>
          <a:ext cx="0" cy="0"/>
          <a:chOff x="0" y="0"/>
          <a:chExt cx="0" cy="0"/>
        </a:xfrm>
      </p:grpSpPr>
      <p:sp>
        <p:nvSpPr>
          <p:cNvPr id="937" name="Google Shape;937;p49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8" name="Google Shape;938;p4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39" name="Google Shape;939;p49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40" name="Google Shape;940;p49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41" name="Google Shape;941;p49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4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8" name="Shape 948"/>
        <p:cNvGrpSpPr/>
        <p:nvPr/>
      </p:nvGrpSpPr>
      <p:grpSpPr>
        <a:xfrm>
          <a:off x="0" y="0"/>
          <a:ext cx="0" cy="0"/>
          <a:chOff x="0" y="0"/>
          <a:chExt cx="0" cy="0"/>
        </a:xfrm>
      </p:grpSpPr>
      <p:sp>
        <p:nvSpPr>
          <p:cNvPr id="949" name="Google Shape;949;p49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0" name="Google Shape;950;p49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51" name="Google Shape;951;p49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52" name="Google Shape;952;p49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53" name="Google Shape;953;p49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8" name="Shape 958"/>
        <p:cNvGrpSpPr/>
        <p:nvPr/>
      </p:nvGrpSpPr>
      <p:grpSpPr>
        <a:xfrm>
          <a:off x="0" y="0"/>
          <a:ext cx="0" cy="0"/>
          <a:chOff x="0" y="0"/>
          <a:chExt cx="0" cy="0"/>
        </a:xfrm>
      </p:grpSpPr>
      <p:sp>
        <p:nvSpPr>
          <p:cNvPr id="959" name="Google Shape;959;p49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0" name="Google Shape;960;p49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61" name="Google Shape;961;p49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62" name="Google Shape;962;p49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63" name="Google Shape;963;p49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51" r:id="rId1"/>
    <p:sldLayoutId id="2147483852" r:id="rId2"/>
    <p:sldLayoutId id="2147483853" r:id="rId3"/>
    <p:sldLayoutId id="2147483854" r:id="rId4"/>
    <p:sldLayoutId id="21474838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996" name="Shape 996"/>
        <p:cNvGrpSpPr/>
        <p:nvPr/>
      </p:nvGrpSpPr>
      <p:grpSpPr>
        <a:xfrm>
          <a:off x="0" y="0"/>
          <a:ext cx="0" cy="0"/>
          <a:chOff x="0" y="0"/>
          <a:chExt cx="0" cy="0"/>
        </a:xfrm>
      </p:grpSpPr>
      <p:sp>
        <p:nvSpPr>
          <p:cNvPr id="997" name="Google Shape;997;p50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8" name="Google Shape;998;p50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9" name="Google Shape;999;p50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00" name="Google Shape;1000;p50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01" name="Google Shape;1001;p50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1008" name="Shape 1008"/>
        <p:cNvGrpSpPr/>
        <p:nvPr/>
      </p:nvGrpSpPr>
      <p:grpSpPr>
        <a:xfrm>
          <a:off x="0" y="0"/>
          <a:ext cx="0" cy="0"/>
          <a:chOff x="0" y="0"/>
          <a:chExt cx="0" cy="0"/>
        </a:xfrm>
      </p:grpSpPr>
      <p:sp>
        <p:nvSpPr>
          <p:cNvPr id="1009" name="Google Shape;1009;p5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0" name="Google Shape;1010;p50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1" name="Google Shape;1011;p50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12" name="Google Shape;1012;p50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13" name="Google Shape;1013;p50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125.xml"/><Relationship Id="rId3" Type="http://schemas.openxmlformats.org/officeDocument/2006/relationships/image" Target="../media/image37.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30.xml"/><Relationship Id="rId3" Type="http://schemas.openxmlformats.org/officeDocument/2006/relationships/image" Target="../media/image54.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131.xml"/><Relationship Id="rId3" Type="http://schemas.openxmlformats.org/officeDocument/2006/relationships/image" Target="../media/image42.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32.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3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35.xml"/><Relationship Id="rId3" Type="http://schemas.openxmlformats.org/officeDocument/2006/relationships/image" Target="../media/image52.jpg"/><Relationship Id="rId4" Type="http://schemas.openxmlformats.org/officeDocument/2006/relationships/image" Target="../media/image47.jpg"/><Relationship Id="rId9" Type="http://schemas.openxmlformats.org/officeDocument/2006/relationships/image" Target="../media/image43.gif"/><Relationship Id="rId5" Type="http://schemas.openxmlformats.org/officeDocument/2006/relationships/image" Target="../media/image36.jpg"/><Relationship Id="rId6" Type="http://schemas.openxmlformats.org/officeDocument/2006/relationships/image" Target="../media/image40.jpg"/><Relationship Id="rId7" Type="http://schemas.openxmlformats.org/officeDocument/2006/relationships/image" Target="../media/image39.jpg"/><Relationship Id="rId8" Type="http://schemas.openxmlformats.org/officeDocument/2006/relationships/hyperlink" Target="http://www.radyoozgur.com.tr/canliyayin.html" TargetMode="External"/></Relationships>
</file>

<file path=ppt/slides/_rels/slide136.xml.rels><?xml version="1.0" encoding="UTF-8" standalone="yes" ?><Relationships xmlns="http://schemas.openxmlformats.org/package/2006/relationships"><Relationship Id="rId1" Target="../slideLayouts/slideLayout108.xml" Type="http://schemas.openxmlformats.org/officeDocument/2006/relationships/slideLayout"/><Relationship Id="rId2" Target="../notesSlides/notesSlide136.xml" Type="http://schemas.openxmlformats.org/officeDocument/2006/relationships/notesSlide"/><Relationship Id="rId3" Target="../media/image41.jpeg" Type="http://schemas.openxmlformats.org/officeDocument/2006/relationships/image"/></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37.xml"/><Relationship Id="rId3" Type="http://schemas.openxmlformats.org/officeDocument/2006/relationships/image" Target="../media/image3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38.xml"/><Relationship Id="rId3" Type="http://schemas.openxmlformats.org/officeDocument/2006/relationships/image" Target="../media/image44.jp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139.xml"/><Relationship Id="rId3" Type="http://schemas.openxmlformats.org/officeDocument/2006/relationships/image" Target="../media/image46.jpg"/><Relationship Id="rId4" Type="http://schemas.openxmlformats.org/officeDocument/2006/relationships/image" Target="../media/image6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arget="../slideLayouts/slideLayout109.xml" Type="http://schemas.openxmlformats.org/officeDocument/2006/relationships/slideLayout"/><Relationship Id="rId2" Target="../notesSlides/notesSlide140.xml" Type="http://schemas.openxmlformats.org/officeDocument/2006/relationships/notesSlide"/><Relationship Id="rId3" Target="../media/image50.jpeg" Type="http://schemas.openxmlformats.org/officeDocument/2006/relationships/image"/></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1.xml"/><Relationship Id="rId3" Type="http://schemas.openxmlformats.org/officeDocument/2006/relationships/image" Target="../media/image48.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6.xml"/><Relationship Id="rId3" Type="http://schemas.openxmlformats.org/officeDocument/2006/relationships/image" Target="../media/image45.jp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7.xml"/><Relationship Id="rId3" Type="http://schemas.openxmlformats.org/officeDocument/2006/relationships/image" Target="../media/image51.jp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48.xml"/><Relationship Id="rId3" Type="http://schemas.openxmlformats.org/officeDocument/2006/relationships/image" Target="../media/image57.jpg"/></Relationships>
</file>

<file path=ppt/slides/_rels/slide149.xml.rels><?xml version="1.0" encoding="UTF-8" standalone="yes" ?><Relationships xmlns="http://schemas.openxmlformats.org/package/2006/relationships"><Relationship Id="rId1" Target="../slideLayouts/slideLayout109.xml" Type="http://schemas.openxmlformats.org/officeDocument/2006/relationships/slideLayout"/><Relationship Id="rId2" Target="../notesSlides/notesSlide149.xml" Type="http://schemas.openxmlformats.org/officeDocument/2006/relationships/notesSlide"/><Relationship Id="rId3" Target="../media/image71.jpeg" Type="http://schemas.openxmlformats.org/officeDocument/2006/relationships/image"/></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arget="../slideLayouts/slideLayout109.xml" Type="http://schemas.openxmlformats.org/officeDocument/2006/relationships/slideLayout"/><Relationship Id="rId2" Target="../notesSlides/notesSlide153.xml" Type="http://schemas.openxmlformats.org/officeDocument/2006/relationships/notesSlide"/><Relationship Id="rId3" Target="../media/image53.jpeg" Type="http://schemas.openxmlformats.org/officeDocument/2006/relationships/image"/></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arget="../slideLayouts/slideLayout109.xml" Type="http://schemas.openxmlformats.org/officeDocument/2006/relationships/slideLayout"/><Relationship Id="rId2" Target="../notesSlides/notesSlide157.xml" Type="http://schemas.openxmlformats.org/officeDocument/2006/relationships/notesSlide"/><Relationship Id="rId3" Target="../media/image62.jpeg" Type="http://schemas.openxmlformats.org/officeDocument/2006/relationships/image"/></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arget="../slideLayouts/slideLayout26.xml" Type="http://schemas.openxmlformats.org/officeDocument/2006/relationships/slideLayout"/><Relationship Id="rId2" Target="../notesSlides/notesSlide16.xml" Type="http://schemas.openxmlformats.org/officeDocument/2006/relationships/notesSlide"/><Relationship Id="rId3" Target="../media/image6.jpeg" Type="http://schemas.openxmlformats.org/officeDocument/2006/relationships/image"/></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arget="../slideLayouts/slideLayout109.xml" Type="http://schemas.openxmlformats.org/officeDocument/2006/relationships/slideLayout"/><Relationship Id="rId2" Target="../notesSlides/notesSlide161.xml" Type="http://schemas.openxmlformats.org/officeDocument/2006/relationships/notesSlide"/><Relationship Id="rId3" Target="../media/image58.jpeg" Type="http://schemas.openxmlformats.org/officeDocument/2006/relationships/image"/></Relationships>
</file>

<file path=ppt/slides/_rels/slide162.xml.rels><?xml version="1.0" encoding="UTF-8" standalone="yes" ?><Relationships xmlns="http://schemas.openxmlformats.org/package/2006/relationships"><Relationship Id="rId1" Target="../slideLayouts/slideLayout109.xml" Type="http://schemas.openxmlformats.org/officeDocument/2006/relationships/slideLayout"/><Relationship Id="rId2" Target="../notesSlides/notesSlide162.xml" Type="http://schemas.openxmlformats.org/officeDocument/2006/relationships/notesSlide"/><Relationship Id="rId3" Target="../media/image61.jpeg" Type="http://schemas.openxmlformats.org/officeDocument/2006/relationships/image"/></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arget="../slideLayouts/slideLayout109.xml" Type="http://schemas.openxmlformats.org/officeDocument/2006/relationships/slideLayout"/><Relationship Id="rId2" Target="../notesSlides/notesSlide167.xml" Type="http://schemas.openxmlformats.org/officeDocument/2006/relationships/notesSlide"/><Relationship Id="rId3" Target="../media/image64.jpeg" Type="http://schemas.openxmlformats.org/officeDocument/2006/relationships/image"/></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arget="../slideLayouts/slideLayout27.xml" Type="http://schemas.openxmlformats.org/officeDocument/2006/relationships/slideLayout"/><Relationship Id="rId2" Target="../notesSlides/notesSlide17.xml" Type="http://schemas.openxmlformats.org/officeDocument/2006/relationships/notesSlide"/><Relationship Id="rId3" Target="../media/image16.jpeg" Type="http://schemas.openxmlformats.org/officeDocument/2006/relationships/image"/></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arget="../slideLayouts/slideLayout113.xml" Type="http://schemas.openxmlformats.org/officeDocument/2006/relationships/slideLayout"/><Relationship Id="rId2" Target="../notesSlides/notesSlide177.xml" Type="http://schemas.openxmlformats.org/officeDocument/2006/relationships/notesSlide"/><Relationship Id="rId3" Target="../media/image55.jpeg" Type="http://schemas.openxmlformats.org/officeDocument/2006/relationships/image"/></Relationships>
</file>

<file path=ppt/slides/_rels/slide178.xml.rels><?xml version="1.0" encoding="UTF-8" standalone="yes" ?><Relationships xmlns="http://schemas.openxmlformats.org/package/2006/relationships"><Relationship Id="rId1" Target="../slideLayouts/slideLayout114.xml" Type="http://schemas.openxmlformats.org/officeDocument/2006/relationships/slideLayout"/><Relationship Id="rId2" Target="../notesSlides/notesSlide178.xml" Type="http://schemas.openxmlformats.org/officeDocument/2006/relationships/notesSlide"/><Relationship Id="rId3" Target="../media/image65.png" Type="http://schemas.openxmlformats.org/officeDocument/2006/relationships/image"/><Relationship Id="rId4" Target="../media/image102.jpeg" Type="http://schemas.openxmlformats.org/officeDocument/2006/relationships/image"/><Relationship Id="rId5" Target="../media/image66.jpeg" Type="http://schemas.openxmlformats.org/officeDocument/2006/relationships/image"/><Relationship Id="rId6" Target="../media/image56.jpeg" Type="http://schemas.openxmlformats.org/officeDocument/2006/relationships/image"/></Relationships>
</file>

<file path=ppt/slides/_rels/slide179.xml.rels><?xml version="1.0" encoding="UTF-8" standalone="yes" ?><Relationships xmlns="http://schemas.openxmlformats.org/package/2006/relationships"><Relationship Id="rId1" Target="../slideLayouts/slideLayout115.xml" Type="http://schemas.openxmlformats.org/officeDocument/2006/relationships/slideLayout"/><Relationship Id="rId2" Target="../notesSlides/notesSlide179.xml" Type="http://schemas.openxmlformats.org/officeDocument/2006/relationships/notesSlide"/><Relationship Id="rId3" Target="../media/image67.jpeg" Type="http://schemas.openxmlformats.org/officeDocument/2006/relationships/image"/></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arget="../slideLayouts/slideLayout116.xml" Type="http://schemas.openxmlformats.org/officeDocument/2006/relationships/slideLayout"/><Relationship Id="rId2" Target="../notesSlides/notesSlide180.xml" Type="http://schemas.openxmlformats.org/officeDocument/2006/relationships/notesSlide"/><Relationship Id="rId3" Target="../media/image63.jpeg" Type="http://schemas.openxmlformats.org/officeDocument/2006/relationships/image"/><Relationship Id="rId4" Target="https://www.salto-youth.net/downloads/toolbox_tool_download-file-1051/TED2010_Tom_Wujec_Marshmallow_Challenge_Web_Version.pdf" TargetMode="External" Type="http://schemas.openxmlformats.org/officeDocument/2006/relationships/hyperlink"/></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arget="../slideLayouts/slideLayout119.xml" Type="http://schemas.openxmlformats.org/officeDocument/2006/relationships/slideLayout"/><Relationship Id="rId2" Target="../notesSlides/notesSlide183.xml" Type="http://schemas.openxmlformats.org/officeDocument/2006/relationships/notesSlide"/><Relationship Id="rId3" Target="../media/image59.jpeg" Type="http://schemas.openxmlformats.org/officeDocument/2006/relationships/image"/></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86.xml"/><Relationship Id="rId3" Type="http://schemas.openxmlformats.org/officeDocument/2006/relationships/image" Target="../media/image74.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87.xml"/><Relationship Id="rId3" Type="http://schemas.openxmlformats.org/officeDocument/2006/relationships/image" Target="../media/image85.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89.xml"/><Relationship Id="rId3" Type="http://schemas.openxmlformats.org/officeDocument/2006/relationships/image" Target="../media/image7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191.xml"/><Relationship Id="rId3" Type="http://schemas.openxmlformats.org/officeDocument/2006/relationships/image" Target="../media/image86.jpg"/><Relationship Id="rId4" Type="http://schemas.openxmlformats.org/officeDocument/2006/relationships/image" Target="../media/image84.jpg"/><Relationship Id="rId5" Type="http://schemas.openxmlformats.org/officeDocument/2006/relationships/image" Target="../media/image75.jp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192.xml"/><Relationship Id="rId3" Type="http://schemas.openxmlformats.org/officeDocument/2006/relationships/image" Target="../media/image72.jp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194.xml"/><Relationship Id="rId3" Type="http://schemas.openxmlformats.org/officeDocument/2006/relationships/hyperlink" Target="https://www.economicshelp.org/blog/27673/concepts/voluntary-unemployment/" TargetMode="External"/><Relationship Id="rId4" Type="http://schemas.openxmlformats.org/officeDocument/2006/relationships/hyperlink" Target="https://www.economicshelp.org/blog/1993/economics/demand-deficient-unemployment/" TargetMode="External"/><Relationship Id="rId5" Type="http://schemas.openxmlformats.org/officeDocument/2006/relationships/hyperlink" Target="https://www.economicshelp.org/blog/27657/unemployment/structural-unemployment/" TargetMode="External"/><Relationship Id="rId6" Type="http://schemas.openxmlformats.org/officeDocument/2006/relationships/hyperlink" Target="https://www.economicshelp.org/blog/1507/economics/wages-and-unemployment/" TargetMode="External"/><Relationship Id="rId7" Type="http://schemas.openxmlformats.org/officeDocument/2006/relationships/hyperlink" Target="https://www.economicshelp.org/blog/glossary/frictional-unemployment/" TargetMode="External"/><Relationship Id="rId8" Type="http://schemas.openxmlformats.org/officeDocument/2006/relationships/hyperlink" Target="https://www.economicshelp.org/blog/27673/concepts/voluntary-unemployment/" TargetMode="Externa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notesSlide" Target="../notesSlides/notesSlide195.xml"/><Relationship Id="rId3" Type="http://schemas.openxmlformats.org/officeDocument/2006/relationships/hyperlink" Target="https://www.salto-youth.net/downloads/toolbox_tool_download-file-785/WorkingOnWork.pdf" TargetMode="External"/><Relationship Id="rId4" Type="http://schemas.openxmlformats.org/officeDocument/2006/relationships/image" Target="../media/image82.jp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2.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arget="../slideLayouts/slideLayout134.xml" Type="http://schemas.openxmlformats.org/officeDocument/2006/relationships/slideLayout"/><Relationship Id="rId2" Target="../notesSlides/notesSlide198.xml" Type="http://schemas.openxmlformats.org/officeDocument/2006/relationships/notesSlide"/><Relationship Id="rId3" Target="../media/image68.jpeg" Type="http://schemas.openxmlformats.org/officeDocument/2006/relationships/image"/></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9.jpeg" Type="http://schemas.openxmlformats.org/officeDocument/2006/relationships/image"/><Relationship Id="rId4" Target="../media/image12.jpeg" Type="http://schemas.openxmlformats.org/officeDocument/2006/relationships/image"/></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200.xml"/><Relationship Id="rId3" Type="http://schemas.openxmlformats.org/officeDocument/2006/relationships/image" Target="../media/image69.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notesSlide" Target="../notesSlides/notesSlide202.xml"/><Relationship Id="rId3" Type="http://schemas.openxmlformats.org/officeDocument/2006/relationships/image" Target="../media/image78.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notesSlide" Target="../notesSlides/notesSlide204.xml"/><Relationship Id="rId3" Type="http://schemas.openxmlformats.org/officeDocument/2006/relationships/image" Target="../media/image70.jp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205.xml"/><Relationship Id="rId3" Type="http://schemas.openxmlformats.org/officeDocument/2006/relationships/image" Target="../media/image89.jp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3.xml"/><Relationship Id="rId2" Type="http://schemas.openxmlformats.org/officeDocument/2006/relationships/notesSlide" Target="../notesSlides/notesSlide207.xml"/><Relationship Id="rId3" Type="http://schemas.openxmlformats.org/officeDocument/2006/relationships/image" Target="../media/image81.jpg"/></Relationships>
</file>

<file path=ppt/slides/_rels/slide208.xml.rels><?xml version="1.0" encoding="UTF-8" standalone="yes" ?><Relationships xmlns="http://schemas.openxmlformats.org/package/2006/relationships"><Relationship Id="rId1" Target="../slideLayouts/slideLayout144.xml" Type="http://schemas.openxmlformats.org/officeDocument/2006/relationships/slideLayout"/><Relationship Id="rId2" Target="../notesSlides/notesSlide208.xml" Type="http://schemas.openxmlformats.org/officeDocument/2006/relationships/notesSlide"/><Relationship Id="rId3" Target="../media/image79.jpeg" Type="http://schemas.openxmlformats.org/officeDocument/2006/relationships/image"/></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7.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213.xml"/><Relationship Id="rId3" Type="http://schemas.openxmlformats.org/officeDocument/2006/relationships/image" Target="../media/image83.png"/><Relationship Id="rId4" Type="http://schemas.openxmlformats.org/officeDocument/2006/relationships/image" Target="../media/image87.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214.xml"/><Relationship Id="rId3" Type="http://schemas.openxmlformats.org/officeDocument/2006/relationships/image" Target="../media/image77.jp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215.xml"/><Relationship Id="rId3" Type="http://schemas.openxmlformats.org/officeDocument/2006/relationships/image" Target="../media/image80.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52.xml"/><Relationship Id="rId2" Type="http://schemas.openxmlformats.org/officeDocument/2006/relationships/notesSlide" Target="../notesSlides/notesSlide216.xml"/><Relationship Id="rId3" Type="http://schemas.openxmlformats.org/officeDocument/2006/relationships/image" Target="../media/image76.jp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53.xml"/><Relationship Id="rId2" Type="http://schemas.openxmlformats.org/officeDocument/2006/relationships/notesSlide" Target="../notesSlides/notesSlide217.xml"/><Relationship Id="rId3" Type="http://schemas.openxmlformats.org/officeDocument/2006/relationships/image" Target="../media/image91.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218.xml"/><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1.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19.xml"/><Relationship Id="rId3" Type="http://schemas.openxmlformats.org/officeDocument/2006/relationships/image" Target="../media/image9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9.png"/><Relationship Id="rId7" Type="http://schemas.openxmlformats.org/officeDocument/2006/relationships/image" Target="../media/image10.jp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220.xml"/><Relationship Id="rId3" Type="http://schemas.openxmlformats.org/officeDocument/2006/relationships/image" Target="../media/image91.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221.xml"/><Relationship Id="rId3" Type="http://schemas.openxmlformats.org/officeDocument/2006/relationships/image" Target="../media/image91.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222.xml"/><Relationship Id="rId3" Type="http://schemas.openxmlformats.org/officeDocument/2006/relationships/image" Target="../media/image91.png"/><Relationship Id="rId4" Type="http://schemas.openxmlformats.org/officeDocument/2006/relationships/image" Target="../media/image94.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223.xml"/><Relationship Id="rId3" Type="http://schemas.openxmlformats.org/officeDocument/2006/relationships/image" Target="../media/image91.png"/><Relationship Id="rId4" Type="http://schemas.openxmlformats.org/officeDocument/2006/relationships/image" Target="../media/image88.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224.xml"/><Relationship Id="rId3" Type="http://schemas.openxmlformats.org/officeDocument/2006/relationships/image" Target="../media/image91.png"/><Relationship Id="rId4" Type="http://schemas.openxmlformats.org/officeDocument/2006/relationships/image" Target="../media/image90.png"/><Relationship Id="rId5" Type="http://schemas.openxmlformats.org/officeDocument/2006/relationships/image" Target="../media/image98.png"/><Relationship Id="rId6" Type="http://schemas.openxmlformats.org/officeDocument/2006/relationships/image" Target="../media/image96.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61.xml"/><Relationship Id="rId2" Type="http://schemas.openxmlformats.org/officeDocument/2006/relationships/notesSlide" Target="../notesSlides/notesSlide225.xml"/><Relationship Id="rId3" Type="http://schemas.openxmlformats.org/officeDocument/2006/relationships/image" Target="../media/image91.png"/></Relationships>
</file>

<file path=ppt/slides/_rels/slide226.xml.rels><?xml version="1.0" encoding="UTF-8" standalone="yes"?><Relationships xmlns="http://schemas.openxmlformats.org/package/2006/relationships"><Relationship Id="rId11" Type="http://schemas.openxmlformats.org/officeDocument/2006/relationships/image" Target="../media/image95.png"/><Relationship Id="rId10" Type="http://schemas.openxmlformats.org/officeDocument/2006/relationships/image" Target="../media/image108.png"/><Relationship Id="rId1" Type="http://schemas.openxmlformats.org/officeDocument/2006/relationships/slideLayout" Target="../slideLayouts/slideLayout162.xml"/><Relationship Id="rId2" Type="http://schemas.openxmlformats.org/officeDocument/2006/relationships/notesSlide" Target="../notesSlides/notesSlide226.xml"/><Relationship Id="rId3" Type="http://schemas.openxmlformats.org/officeDocument/2006/relationships/image" Target="../media/image91.png"/><Relationship Id="rId4" Type="http://schemas.openxmlformats.org/officeDocument/2006/relationships/image" Target="../media/image100.png"/><Relationship Id="rId9" Type="http://schemas.openxmlformats.org/officeDocument/2006/relationships/image" Target="../media/image111.png"/><Relationship Id="rId5" Type="http://schemas.openxmlformats.org/officeDocument/2006/relationships/image" Target="../media/image101.png"/><Relationship Id="rId6" Type="http://schemas.openxmlformats.org/officeDocument/2006/relationships/image" Target="../media/image105.png"/><Relationship Id="rId7" Type="http://schemas.openxmlformats.org/officeDocument/2006/relationships/image" Target="../media/image104.png"/><Relationship Id="rId8" Type="http://schemas.openxmlformats.org/officeDocument/2006/relationships/image" Target="../media/image106.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227.xml"/><Relationship Id="rId3" Type="http://schemas.openxmlformats.org/officeDocument/2006/relationships/image" Target="../media/image99.png"/><Relationship Id="rId4" Type="http://schemas.openxmlformats.org/officeDocument/2006/relationships/image" Target="../media/image91.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64.xml"/><Relationship Id="rId2" Type="http://schemas.openxmlformats.org/officeDocument/2006/relationships/notesSlide" Target="../notesSlides/notesSlide228.xml"/><Relationship Id="rId3" Type="http://schemas.openxmlformats.org/officeDocument/2006/relationships/image" Target="../media/image97.png"/><Relationship Id="rId4" Type="http://schemas.openxmlformats.org/officeDocument/2006/relationships/image" Target="../media/image91.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notesSlide" Target="../notesSlides/notesSlide229.xml"/><Relationship Id="rId3" Type="http://schemas.openxmlformats.org/officeDocument/2006/relationships/image" Target="../media/image103.jp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230.xml"/><Relationship Id="rId3" Type="http://schemas.openxmlformats.org/officeDocument/2006/relationships/image" Target="../media/image91.png"/><Relationship Id="rId4" Type="http://schemas.openxmlformats.org/officeDocument/2006/relationships/image" Target="../media/image97.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231.xml"/><Relationship Id="rId3" Type="http://schemas.openxmlformats.org/officeDocument/2006/relationships/image" Target="../media/image99.png"/><Relationship Id="rId4" Type="http://schemas.openxmlformats.org/officeDocument/2006/relationships/image" Target="../media/image91.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232.xml"/><Relationship Id="rId3" Type="http://schemas.openxmlformats.org/officeDocument/2006/relationships/image" Target="../media/image99.png"/><Relationship Id="rId4" Type="http://schemas.openxmlformats.org/officeDocument/2006/relationships/image" Target="../media/image91.png"/><Relationship Id="rId5" Type="http://schemas.openxmlformats.org/officeDocument/2006/relationships/image" Target="../media/image107.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233.xml"/><Relationship Id="rId3" Type="http://schemas.openxmlformats.org/officeDocument/2006/relationships/image" Target="../media/image110.png"/><Relationship Id="rId4" Type="http://schemas.openxmlformats.org/officeDocument/2006/relationships/image" Target="../media/image91.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70.xml"/><Relationship Id="rId2" Type="http://schemas.openxmlformats.org/officeDocument/2006/relationships/notesSlide" Target="../notesSlides/notesSlide234.xml"/><Relationship Id="rId3" Type="http://schemas.openxmlformats.org/officeDocument/2006/relationships/image" Target="../media/image112.png"/><Relationship Id="rId4" Type="http://schemas.openxmlformats.org/officeDocument/2006/relationships/image" Target="../media/image91.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notesSlide" Target="../notesSlides/notesSlide235.xml"/><Relationship Id="rId3" Type="http://schemas.openxmlformats.org/officeDocument/2006/relationships/image" Target="../media/image112.png"/><Relationship Id="rId4" Type="http://schemas.openxmlformats.org/officeDocument/2006/relationships/image" Target="../media/image91.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72.xml"/><Relationship Id="rId2" Type="http://schemas.openxmlformats.org/officeDocument/2006/relationships/notesSlide" Target="../notesSlides/notesSlide236.xml"/><Relationship Id="rId3" Type="http://schemas.openxmlformats.org/officeDocument/2006/relationships/image" Target="../media/image91.png"/><Relationship Id="rId4" Type="http://schemas.openxmlformats.org/officeDocument/2006/relationships/image" Target="../media/image115.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notesSlide" Target="../notesSlides/notesSlide237.xml"/><Relationship Id="rId3" Type="http://schemas.openxmlformats.org/officeDocument/2006/relationships/image" Target="../media/image91.png"/><Relationship Id="rId4" Type="http://schemas.openxmlformats.org/officeDocument/2006/relationships/image" Target="../media/image115.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74.xml"/><Relationship Id="rId2" Type="http://schemas.openxmlformats.org/officeDocument/2006/relationships/notesSlide" Target="../notesSlides/notesSlide238.xml"/><Relationship Id="rId3" Type="http://schemas.openxmlformats.org/officeDocument/2006/relationships/image" Target="../media/image113.png"/><Relationship Id="rId4" Type="http://schemas.openxmlformats.org/officeDocument/2006/relationships/image" Target="../media/image91.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75.xml"/><Relationship Id="rId2" Type="http://schemas.openxmlformats.org/officeDocument/2006/relationships/notesSlide" Target="../notesSlides/notesSlide239.xml"/><Relationship Id="rId3" Type="http://schemas.openxmlformats.org/officeDocument/2006/relationships/image" Target="../media/image113.png"/><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notesSlide" Target="../notesSlides/notesSlide240.xml"/><Relationship Id="rId3" Type="http://schemas.openxmlformats.org/officeDocument/2006/relationships/image" Target="../media/image91.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notesSlide" Target="../notesSlides/notesSlide241.xml"/><Relationship Id="rId3" Type="http://schemas.openxmlformats.org/officeDocument/2006/relationships/image" Target="../media/image91.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notesSlide" Target="../notesSlides/notesSlide242.xml"/><Relationship Id="rId3" Type="http://schemas.openxmlformats.org/officeDocument/2006/relationships/image" Target="../media/image91.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243.xml"/><Relationship Id="rId3" Type="http://schemas.openxmlformats.org/officeDocument/2006/relationships/image" Target="../media/image91.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notesSlide" Target="../notesSlides/notesSlide244.xml"/><Relationship Id="rId3" Type="http://schemas.openxmlformats.org/officeDocument/2006/relationships/image" Target="../media/image91.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45.xml"/><Relationship Id="rId3" Type="http://schemas.openxmlformats.org/officeDocument/2006/relationships/image" Target="../media/image91.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82.xml"/><Relationship Id="rId2" Type="http://schemas.openxmlformats.org/officeDocument/2006/relationships/notesSlide" Target="../notesSlides/notesSlide246.xml"/><Relationship Id="rId3" Type="http://schemas.openxmlformats.org/officeDocument/2006/relationships/image" Target="../media/image91.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83.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84.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arget="../slideLayouts/slideLayout185.xml" Type="http://schemas.openxmlformats.org/officeDocument/2006/relationships/slideLayout"/><Relationship Id="rId2" Target="../notesSlides/notesSlide249.xml" Type="http://schemas.openxmlformats.org/officeDocument/2006/relationships/notesSlide"/><Relationship Id="rId3" Target="../media/image114.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arget="../slideLayouts/slideLayout186.xml" Type="http://schemas.openxmlformats.org/officeDocument/2006/relationships/slideLayout"/><Relationship Id="rId2" Target="../notesSlides/notesSlide250.xml" Type="http://schemas.openxmlformats.org/officeDocument/2006/relationships/notesSlide"/><Relationship Id="rId3" Target="../media/image120.jpeg" Type="http://schemas.openxmlformats.org/officeDocument/2006/relationships/image"/></Relationships>
</file>

<file path=ppt/slides/_rels/slide251.xml.rels><?xml version="1.0" encoding="UTF-8" standalone="yes" ?><Relationships xmlns="http://schemas.openxmlformats.org/package/2006/relationships"><Relationship Id="rId1" Target="../slideLayouts/slideLayout187.xml" Type="http://schemas.openxmlformats.org/officeDocument/2006/relationships/slideLayout"/><Relationship Id="rId2" Target="../notesSlides/notesSlide251.xml" Type="http://schemas.openxmlformats.org/officeDocument/2006/relationships/notesSlide"/><Relationship Id="rId3" Target="../media/image120.jpeg" Type="http://schemas.openxmlformats.org/officeDocument/2006/relationships/image"/><Relationship Id="rId4" Target="https://youngethicalleaders.org/" TargetMode="External" Type="http://schemas.openxmlformats.org/officeDocument/2006/relationships/hyperlink"/></Relationships>
</file>

<file path=ppt/slides/_rels/slide252.xml.rels><?xml version="1.0" encoding="UTF-8" standalone="yes" ?><Relationships xmlns="http://schemas.openxmlformats.org/package/2006/relationships"><Relationship Id="rId1" Target="../slideLayouts/slideLayout188.xml" Type="http://schemas.openxmlformats.org/officeDocument/2006/relationships/slideLayout"/><Relationship Id="rId2" Target="../notesSlides/notesSlide252.xml" Type="http://schemas.openxmlformats.org/officeDocument/2006/relationships/notesSlide"/><Relationship Id="rId3" Target="../media/image117.jpeg" Type="http://schemas.openxmlformats.org/officeDocument/2006/relationships/image"/><Relationship Id="rId4" Target="https://youngethicalleaders.org/outputs-become-a-young-ethical-leader-through-self-employment.html" TargetMode="External" Type="http://schemas.openxmlformats.org/officeDocument/2006/relationships/hyperlink"/></Relationships>
</file>

<file path=ppt/slides/_rels/slide253.xml.rels><?xml version="1.0" encoding="UTF-8" standalone="yes" ?><Relationships xmlns="http://schemas.openxmlformats.org/package/2006/relationships"><Relationship Id="rId1" Target="../slideLayouts/slideLayout189.xml" Type="http://schemas.openxmlformats.org/officeDocument/2006/relationships/slideLayout"/><Relationship Id="rId2" Target="../notesSlides/notesSlide253.xml" Type="http://schemas.openxmlformats.org/officeDocument/2006/relationships/notesSlide"/><Relationship Id="rId3" Target="../media/image123.jpeg" Type="http://schemas.openxmlformats.org/officeDocument/2006/relationships/image"/><Relationship Id="rId4" Target="../media/image109.png" Type="http://schemas.openxmlformats.org/officeDocument/2006/relationships/image"/></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arget="../slideLayouts/slideLayout193.xml" Type="http://schemas.openxmlformats.org/officeDocument/2006/relationships/slideLayout"/><Relationship Id="rId2" Target="../notesSlides/notesSlide257.xml" Type="http://schemas.openxmlformats.org/officeDocument/2006/relationships/notesSlide"/><Relationship Id="rId3" Target="../media/image119.jpeg" Type="http://schemas.openxmlformats.org/officeDocument/2006/relationships/image"/></Relationships>
</file>

<file path=ppt/slides/_rels/slide258.xml.rels><?xml version="1.0" encoding="UTF-8" standalone="yes" ?><Relationships xmlns="http://schemas.openxmlformats.org/package/2006/relationships"><Relationship Id="rId1" Target="../slideLayouts/slideLayout194.xml" Type="http://schemas.openxmlformats.org/officeDocument/2006/relationships/slideLayout"/><Relationship Id="rId2" Target="../notesSlides/notesSlide258.xml" Type="http://schemas.openxmlformats.org/officeDocument/2006/relationships/notesSlide"/><Relationship Id="rId3" Target="../media/image124.jpeg" Type="http://schemas.openxmlformats.org/officeDocument/2006/relationships/image"/></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95.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96.xml"/><Relationship Id="rId2" Type="http://schemas.openxmlformats.org/officeDocument/2006/relationships/notesSlide" Target="../notesSlides/notesSlide260.xml"/><Relationship Id="rId3" Type="http://schemas.openxmlformats.org/officeDocument/2006/relationships/hyperlink" Target="http://en.wikipedia.org/wiki/Bruce_Tuckman" TargetMode="Externa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97.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98.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00.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01.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02.xml"/><Relationship Id="rId2" Type="http://schemas.openxmlformats.org/officeDocument/2006/relationships/notesSlide" Target="../notesSlides/notesSlide266.xml"/><Relationship Id="rId3" Type="http://schemas.openxmlformats.org/officeDocument/2006/relationships/image" Target="../media/image121.jp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67.xml"/><Relationship Id="rId3" Type="http://schemas.openxmlformats.org/officeDocument/2006/relationships/image" Target="../media/image118.jpg"/><Relationship Id="rId4" Type="http://schemas.openxmlformats.org/officeDocument/2006/relationships/image" Target="../media/image116.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268.xml"/><Relationship Id="rId3" Type="http://schemas.openxmlformats.org/officeDocument/2006/relationships/image" Target="../media/image122.jp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269.xml"/><Relationship Id="rId3" Type="http://schemas.openxmlformats.org/officeDocument/2006/relationships/image" Target="../media/image1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06.xml"/><Relationship Id="rId2" Type="http://schemas.openxmlformats.org/officeDocument/2006/relationships/notesSlide" Target="../notesSlides/notesSlide270.xml"/><Relationship Id="rId3" Type="http://schemas.openxmlformats.org/officeDocument/2006/relationships/image" Target="../media/image125.jp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07.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08.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arget="../slideLayouts/slideLayout209.xml" Type="http://schemas.openxmlformats.org/officeDocument/2006/relationships/slideLayout"/><Relationship Id="rId2" Target="../notesSlides/notesSlide273.xml" Type="http://schemas.openxmlformats.org/officeDocument/2006/relationships/notesSlide"/><Relationship Id="rId3" Target="../media/image128.jpeg" Type="http://schemas.openxmlformats.org/officeDocument/2006/relationships/image"/></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12.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13.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14.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15.xml"/><Relationship Id="rId2" Type="http://schemas.openxmlformats.org/officeDocument/2006/relationships/notesSlide" Target="../notesSlides/notesSlide279.xml"/><Relationship Id="rId3" Type="http://schemas.openxmlformats.org/officeDocument/2006/relationships/image" Target="../media/image1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16.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18.xml"/><Relationship Id="rId2" Type="http://schemas.openxmlformats.org/officeDocument/2006/relationships/notesSlide" Target="../notesSlides/notesSlide282.xml"/><Relationship Id="rId3" Type="http://schemas.openxmlformats.org/officeDocument/2006/relationships/hyperlink" Target="https://www.cercleaugustindhippone.org/jeunes-leaders-ethiques/" TargetMode="External"/><Relationship Id="rId4" Type="http://schemas.openxmlformats.org/officeDocument/2006/relationships/hyperlink" Target="https://www.cercleaugustindhippone.org/guide-du-jeune-entrepreneur-ethique/" TargetMode="Externa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19.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20.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21.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287.xml"/><Relationship Id="rId3" Type="http://schemas.openxmlformats.org/officeDocument/2006/relationships/hyperlink" Target="https://www.cercleaugustindhippone.org/jeunes-leaders-ethiques/" TargetMode="External"/><Relationship Id="rId4" Type="http://schemas.openxmlformats.org/officeDocument/2006/relationships/hyperlink" Target="https://www.cercleaugustindhippone.org/engine-project-presentation/" TargetMode="External"/><Relationship Id="rId5" Type="http://schemas.openxmlformats.org/officeDocument/2006/relationships/hyperlink" Target="https://www.cercleaugustindhippone.org/project-let-make-tomorrows-dreams-reality/" TargetMode="External"/><Relationship Id="rId6" Type="http://schemas.openxmlformats.org/officeDocument/2006/relationships/hyperlink" Target="https://www.cercleaugustindhippone.org/projet-erasmus-un-pas-lun-vers-lautre/" TargetMode="External"/><Relationship Id="rId7" Type="http://schemas.openxmlformats.org/officeDocument/2006/relationships/hyperlink" Target="https://www.cercleaugustindhippone.org/school-programme-against-fake-news-presentation/" TargetMode="External"/><Relationship Id="rId8" Type="http://schemas.openxmlformats.org/officeDocument/2006/relationships/hyperlink" Target="https://www.cercleaugustindhippone.org/new-horizons-for-the-blue-world-presentation/" TargetMode="External"/></Relationships>
</file>

<file path=ppt/slides/_rels/slide288.xml.rels><?xml version="1.0" encoding="UTF-8" standalone="yes" ?><Relationships xmlns="http://schemas.openxmlformats.org/package/2006/relationships"><Relationship Id="rId1" Target="../slideLayouts/slideLayout224.xml" Type="http://schemas.openxmlformats.org/officeDocument/2006/relationships/slideLayout"/><Relationship Id="rId2" Target="../notesSlides/notesSlide288.xml" Type="http://schemas.openxmlformats.org/officeDocument/2006/relationships/notesSlide"/><Relationship Id="rId3" Target="https://www.cercleaugustindhippone.org/jeunes-leaders-ethiques/" TargetMode="External" Type="http://schemas.openxmlformats.org/officeDocument/2006/relationships/hyperlink"/><Relationship Id="rId4" Target="../media/image131.jpeg" Type="http://schemas.openxmlformats.org/officeDocument/2006/relationships/image"/></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25.xml"/><Relationship Id="rId2" Type="http://schemas.openxmlformats.org/officeDocument/2006/relationships/notesSlide" Target="../notesSlides/notesSlide289.xml"/><Relationship Id="rId3" Type="http://schemas.openxmlformats.org/officeDocument/2006/relationships/hyperlink" Target="https://www.cercleaugustindhippone.org/guide-du-jeune-entrepreneur-ethique/" TargetMode="External"/><Relationship Id="rId4" Type="http://schemas.openxmlformats.org/officeDocument/2006/relationships/image" Target="../media/image127.jpg"/><Relationship Id="rId5" Type="http://schemas.openxmlformats.org/officeDocument/2006/relationships/image" Target="../media/image1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91.xml"/><Relationship Id="rId3" Type="http://schemas.openxmlformats.org/officeDocument/2006/relationships/hyperlink" Target="https://www.cercleaugustindhippone.org/guide-du-jeune-entrepreneur-ethique/" TargetMode="Externa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28.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30.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31.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2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arget="../slideLayouts/slideLayout50.xml" Type="http://schemas.openxmlformats.org/officeDocument/2006/relationships/slideLayout"/><Relationship Id="rId2" Target="../notesSlides/notesSlide40.xml" Type="http://schemas.openxmlformats.org/officeDocument/2006/relationships/notesSlide"/><Relationship Id="rId3" Target="../media/image18.jpeg" Type="http://schemas.openxmlformats.org/officeDocument/2006/relationships/image"/><Relationship Id="rId4" Target="../media/image9.jpeg" Type="http://schemas.openxmlformats.org/officeDocument/2006/relationships/image"/></Relationships>
</file>

<file path=ppt/slides/_rels/slide41.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13.jpg"/><Relationship Id="rId13" Type="http://schemas.openxmlformats.org/officeDocument/2006/relationships/image" Target="../media/image49.jpg"/><Relationship Id="rId12" Type="http://schemas.openxmlformats.org/officeDocument/2006/relationships/image" Target="../media/image15.jpg"/><Relationship Id="rId1" Type="http://schemas.openxmlformats.org/officeDocument/2006/relationships/slideLayout" Target="../slideLayouts/slideLayout51.xml"/><Relationship Id="rId2" Type="http://schemas.openxmlformats.org/officeDocument/2006/relationships/notesSlide" Target="../notesSlides/notesSlide41.xml"/><Relationship Id="rId3" Type="http://schemas.openxmlformats.org/officeDocument/2006/relationships/image" Target="../media/image22.jpg"/><Relationship Id="rId4" Type="http://schemas.openxmlformats.org/officeDocument/2006/relationships/image" Target="../media/image20.jpg"/><Relationship Id="rId9" Type="http://schemas.openxmlformats.org/officeDocument/2006/relationships/image" Target="../media/image25.jpg"/><Relationship Id="rId15" Type="http://schemas.openxmlformats.org/officeDocument/2006/relationships/image" Target="../media/image28.jpg"/><Relationship Id="rId14" Type="http://schemas.openxmlformats.org/officeDocument/2006/relationships/image" Target="../media/image32.jpg"/><Relationship Id="rId5" Type="http://schemas.openxmlformats.org/officeDocument/2006/relationships/image" Target="../media/image21.jpg"/><Relationship Id="rId6" Type="http://schemas.openxmlformats.org/officeDocument/2006/relationships/image" Target="../media/image24.jpg"/><Relationship Id="rId7" Type="http://schemas.openxmlformats.org/officeDocument/2006/relationships/image" Target="../media/image23.jpg"/><Relationship Id="rId8" Type="http://schemas.openxmlformats.org/officeDocument/2006/relationships/image" Target="../media/image1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4.xml"/><Relationship Id="rId3" Type="http://schemas.openxmlformats.org/officeDocument/2006/relationships/image" Target="../media/image3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arget="../slideLayouts/slideLayout16.xml" Type="http://schemas.openxmlformats.org/officeDocument/2006/relationships/slideLayout"/><Relationship Id="rId2" Target="../notesSlides/notesSlide6.xml" Type="http://schemas.openxmlformats.org/officeDocument/2006/relationships/notesSlide"/><Relationship Id="rId3" Target="../media/image11.jpeg" Type="http://schemas.openxmlformats.org/officeDocument/2006/relationships/image"/></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62.xml"/><Relationship Id="rId3" Type="http://schemas.openxmlformats.org/officeDocument/2006/relationships/image" Target="../media/image3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74.xml"/><Relationship Id="rId3" Type="http://schemas.openxmlformats.org/officeDocument/2006/relationships/image" Target="../media/image29.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75.xml"/><Relationship Id="rId3" Type="http://schemas.openxmlformats.org/officeDocument/2006/relationships/image" Target="../media/image26.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76.xml"/><Relationship Id="rId3" Type="http://schemas.openxmlformats.org/officeDocument/2006/relationships/image" Target="../media/image3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77.xml"/><Relationship Id="rId3" Type="http://schemas.openxmlformats.org/officeDocument/2006/relationships/image" Target="../media/image3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0.xml"/><Relationship Id="rId3" Type="http://schemas.openxmlformats.org/officeDocument/2006/relationships/image" Target="../media/image2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6" name="Shape 2476"/>
        <p:cNvGrpSpPr/>
        <p:nvPr/>
      </p:nvGrpSpPr>
      <p:grpSpPr>
        <a:xfrm>
          <a:off x="0" y="0"/>
          <a:ext cx="0" cy="0"/>
          <a:chOff x="0" y="0"/>
          <a:chExt cx="0" cy="0"/>
        </a:xfrm>
      </p:grpSpPr>
      <p:sp>
        <p:nvSpPr>
          <p:cNvPr id="2477" name="Google Shape;2477;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478" name="Google Shape;2478;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Une image contenant dessin&#10;&#10;Description générée automatiquement" id="2479" name="Google Shape;2479;p1"/>
          <p:cNvPicPr preferRelativeResize="0"/>
          <p:nvPr/>
        </p:nvPicPr>
        <p:blipFill rotWithShape="1">
          <a:blip r:embed="rId3">
            <a:alphaModFix/>
          </a:blip>
          <a:srcRect b="0" l="0" r="0" t="0"/>
          <a:stretch/>
        </p:blipFill>
        <p:spPr>
          <a:xfrm>
            <a:off x="2677150" y="1569154"/>
            <a:ext cx="6458935" cy="1840796"/>
          </a:xfrm>
          <a:prstGeom prst="rect">
            <a:avLst/>
          </a:prstGeom>
          <a:noFill/>
          <a:ln>
            <a:noFill/>
          </a:ln>
        </p:spPr>
      </p:pic>
      <p:pic>
        <p:nvPicPr>
          <p:cNvPr id="2480" name="Google Shape;2480;p1"/>
          <p:cNvPicPr preferRelativeResize="0"/>
          <p:nvPr/>
        </p:nvPicPr>
        <p:blipFill rotWithShape="1">
          <a:blip r:embed="rId4">
            <a:alphaModFix/>
          </a:blip>
          <a:srcRect b="1507" l="0" r="-3" t="9930"/>
          <a:stretch/>
        </p:blipFill>
        <p:spPr>
          <a:xfrm>
            <a:off x="4543444" y="3602038"/>
            <a:ext cx="3105112" cy="27498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5" name="Shape 2535"/>
        <p:cNvGrpSpPr/>
        <p:nvPr/>
      </p:nvGrpSpPr>
      <p:grpSpPr>
        <a:xfrm>
          <a:off x="0" y="0"/>
          <a:ext cx="0" cy="0"/>
          <a:chOff x="0" y="0"/>
          <a:chExt cx="0" cy="0"/>
        </a:xfrm>
      </p:grpSpPr>
      <p:sp>
        <p:nvSpPr>
          <p:cNvPr id="2536" name="Google Shape;2536;p10"/>
          <p:cNvSpPr/>
          <p:nvPr/>
        </p:nvSpPr>
        <p:spPr>
          <a:xfrm>
            <a:off x="1989231" y="226651"/>
            <a:ext cx="8229301" cy="426194"/>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1995" u="none" cap="none" strike="noStrike">
                <a:solidFill>
                  <a:srgbClr val="3465A4"/>
                </a:solidFill>
                <a:latin typeface="Times New Roman"/>
                <a:ea typeface="Times New Roman"/>
                <a:cs typeface="Times New Roman"/>
                <a:sym typeface="Times New Roman"/>
              </a:rPr>
              <a:t>HOW TO BE A GOOD LEADER</a:t>
            </a:r>
            <a:endParaRPr b="0" i="0" sz="1995" u="none" cap="none" strike="noStrike">
              <a:solidFill>
                <a:srgbClr val="000000"/>
              </a:solidFill>
              <a:latin typeface="Arial"/>
              <a:ea typeface="Arial"/>
              <a:cs typeface="Arial"/>
              <a:sym typeface="Arial"/>
            </a:endParaRPr>
          </a:p>
        </p:txBody>
      </p:sp>
      <p:sp>
        <p:nvSpPr>
          <p:cNvPr id="2537" name="Google Shape;2537;p10"/>
          <p:cNvSpPr/>
          <p:nvPr/>
        </p:nvSpPr>
        <p:spPr>
          <a:xfrm>
            <a:off x="1980740" y="783806"/>
            <a:ext cx="8046413" cy="5551626"/>
          </a:xfrm>
          <a:prstGeom prst="rect">
            <a:avLst/>
          </a:prstGeom>
          <a:noFill/>
          <a:ln>
            <a:noFill/>
          </a:ln>
        </p:spPr>
        <p:txBody>
          <a:bodyPr anchorCtr="0" anchor="t" bIns="0" lIns="0" spcFirstLastPara="1" rIns="0" wrap="square" tIns="0">
            <a:normAutofit/>
          </a:bodyPr>
          <a:lstStyle/>
          <a:p>
            <a:pPr indent="0" lvl="0" marL="0" marR="0" rtl="0" algn="just">
              <a:lnSpc>
                <a:spcPct val="80000"/>
              </a:lnSpc>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	   People who indulge in subordinates and have no vision of their future professionally are not aware of the hardships they have to go through to become a leader.</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1283"/>
              </a:spcBef>
              <a:spcAft>
                <a:spcPts val="0"/>
              </a:spcAft>
              <a:buNone/>
            </a:pPr>
            <a:r>
              <a:rPr b="1" i="0" lang="en-US" sz="1995" u="none" cap="none" strike="noStrike">
                <a:solidFill>
                  <a:srgbClr val="000000"/>
                </a:solidFill>
                <a:latin typeface="Times New Roman"/>
                <a:ea typeface="Times New Roman"/>
                <a:cs typeface="Times New Roman"/>
                <a:sym typeface="Times New Roman"/>
              </a:rPr>
              <a:t> 			The principles</a:t>
            </a:r>
            <a:r>
              <a:rPr b="0" i="0" lang="en-US" sz="1995" u="none" cap="none" strike="noStrike">
                <a:solidFill>
                  <a:srgbClr val="000000"/>
                </a:solidFill>
                <a:latin typeface="Times New Roman"/>
                <a:ea typeface="Times New Roman"/>
                <a:cs typeface="Times New Roman"/>
                <a:sym typeface="Times New Roman"/>
              </a:rPr>
              <a:t> that people have followed in their path to success and which you should pay attention to if you aspire to become a good leader are the following:</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95" u="none" cap="none" strike="noStrike">
                <a:solidFill>
                  <a:srgbClr val="000000"/>
                </a:solidFill>
                <a:latin typeface="Times New Roman"/>
                <a:ea typeface="Times New Roman"/>
                <a:cs typeface="Times New Roman"/>
                <a:sym typeface="Times New Roman"/>
              </a:rPr>
              <a:t>1. Be a determined and well-prepared leader</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In order to have a well-defined plan about what you are going to do, you need to know yourself very well, to be aware of the capacity you have and the knowledge you benefit from. It is important to know how to present your ideas as clearly and decisively as possible. The people around you will never follow you if you are undecided and have no idea where your plans are.</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95" u="none" cap="none" strike="noStrike">
                <a:solidFill>
                  <a:srgbClr val="000000"/>
                </a:solidFill>
                <a:latin typeface="Times New Roman"/>
                <a:ea typeface="Times New Roman"/>
                <a:cs typeface="Times New Roman"/>
                <a:sym typeface="Times New Roman"/>
              </a:rPr>
              <a:t>2. Be a dedicated leader who turns his business into a real passion</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When you inspire those around you that you are a dedicated and determined person and that you have developed a passion for the field in which you work, you get to inspire them and motivate them to follow you. Once you have gained their trust, you will have to work every day to prove to them that they have made the right decision.</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95" u="none" cap="none" strike="noStrike">
                <a:solidFill>
                  <a:srgbClr val="000000"/>
                </a:solidFill>
                <a:latin typeface="Times New Roman"/>
                <a:ea typeface="Times New Roman"/>
                <a:cs typeface="Times New Roman"/>
                <a:sym typeface="Times New Roman"/>
              </a:rPr>
              <a:t>3. Demonstrate that you have the experience to be a leader</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Regardless of the field in which you develop a business, skills are very important. They develop as a result of experience. You need to be an example to your employees and set some principles that those around you must follow.</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0" name="Shape 3220"/>
        <p:cNvGrpSpPr/>
        <p:nvPr/>
      </p:nvGrpSpPr>
      <p:grpSpPr>
        <a:xfrm>
          <a:off x="0" y="0"/>
          <a:ext cx="0" cy="0"/>
          <a:chOff x="0" y="0"/>
          <a:chExt cx="0" cy="0"/>
        </a:xfrm>
      </p:grpSpPr>
      <p:sp>
        <p:nvSpPr>
          <p:cNvPr id="3221" name="Google Shape;3221;p101"/>
          <p:cNvSpPr txBox="1"/>
          <p:nvPr>
            <p:ph type="title"/>
          </p:nvPr>
        </p:nvSpPr>
        <p:spPr>
          <a:xfrm>
            <a:off x="1847851" y="1484314"/>
            <a:ext cx="10228263" cy="10810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959"/>
              <a:buFont typeface="Calibri"/>
              <a:buNone/>
            </a:pPr>
            <a:r>
              <a:rPr lang="en-US" sz="3959"/>
              <a:t>                WHAT IS COMMUNICATION?</a:t>
            </a:r>
            <a:br>
              <a:rPr lang="en-US" sz="3959"/>
            </a:br>
            <a:br>
              <a:rPr lang="en-US" sz="3959"/>
            </a:br>
            <a:r>
              <a:rPr lang="en-US" sz="3959"/>
              <a:t>   </a:t>
            </a:r>
            <a:r>
              <a:rPr lang="en-US" sz="2160"/>
              <a:t>The term "communication" comes from the Latin root </a:t>
            </a:r>
            <a:br>
              <a:rPr lang="en-US" sz="2160"/>
            </a:br>
            <a:r>
              <a:rPr lang="en-US" sz="2160"/>
              <a:t>     communicare, which means to share, to collaborate.</a:t>
            </a:r>
            <a:br>
              <a:rPr lang="en-US" sz="3959"/>
            </a:br>
            <a:endParaRPr sz="3959"/>
          </a:p>
        </p:txBody>
      </p:sp>
      <p:sp>
        <p:nvSpPr>
          <p:cNvPr id="3222" name="Google Shape;3222;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2400"/>
              <a:buFont typeface="Noto Sans Symbols"/>
              <a:buNone/>
            </a:pPr>
            <a:r>
              <a:rPr lang="en-US" sz="2400"/>
              <a:t>Communication, in general, is a process that is shared in a connection relationship created between the sender and the receiver and is formed by common use. This process begins with the creation of the message by the source person and sends it to the recipient, and ends with the recipient receiving and evaluating this message and responding appropriately.</a:t>
            </a:r>
            <a:endParaRPr sz="2400"/>
          </a:p>
          <a:p>
            <a:pPr indent="-228600" lvl="0" marL="228600" rtl="0" algn="l">
              <a:lnSpc>
                <a:spcPct val="90000"/>
              </a:lnSpc>
              <a:spcBef>
                <a:spcPts val="1000"/>
              </a:spcBef>
              <a:spcAft>
                <a:spcPts val="0"/>
              </a:spcAft>
              <a:buClr>
                <a:schemeClr val="lt1"/>
              </a:buClr>
              <a:buSzPts val="2400"/>
              <a:buChar char="•"/>
            </a:pPr>
            <a:r>
              <a:rPr lang="en-US" sz="2400"/>
              <a:t>In communication; There is production, transmission and interpretation of information</a:t>
            </a:r>
            <a:endParaRPr sz="24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6" name="Shape 3226"/>
        <p:cNvGrpSpPr/>
        <p:nvPr/>
      </p:nvGrpSpPr>
      <p:grpSpPr>
        <a:xfrm>
          <a:off x="0" y="0"/>
          <a:ext cx="0" cy="0"/>
          <a:chOff x="0" y="0"/>
          <a:chExt cx="0" cy="0"/>
        </a:xfrm>
      </p:grpSpPr>
      <p:sp>
        <p:nvSpPr>
          <p:cNvPr id="3227" name="Google Shape;3227;p10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WHAT IS COMMUNICATION?</a:t>
            </a:r>
            <a:endParaRPr/>
          </a:p>
        </p:txBody>
      </p:sp>
      <p:sp>
        <p:nvSpPr>
          <p:cNvPr id="3228" name="Google Shape;3228;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Font typeface="Noto Sans Symbols"/>
              <a:buNone/>
            </a:pPr>
            <a:r>
              <a:t/>
            </a:r>
            <a:endParaRPr b="1" sz="2400"/>
          </a:p>
          <a:p>
            <a:pPr indent="-228600" lvl="0" marL="228600" rtl="0" algn="l">
              <a:lnSpc>
                <a:spcPct val="90000"/>
              </a:lnSpc>
              <a:spcBef>
                <a:spcPts val="1000"/>
              </a:spcBef>
              <a:spcAft>
                <a:spcPts val="0"/>
              </a:spcAft>
              <a:buClr>
                <a:schemeClr val="lt1"/>
              </a:buClr>
              <a:buSzPts val="2400"/>
              <a:buFont typeface="Noto Sans Symbols"/>
              <a:buNone/>
            </a:pPr>
            <a:r>
              <a:rPr b="1" lang="en-US" sz="2400"/>
              <a:t>Communication; It is an interrelated message exchange between two units.</a:t>
            </a:r>
            <a:endParaRPr/>
          </a:p>
          <a:p>
            <a:pPr indent="-228600" lvl="0" marL="228600" rtl="0" algn="l">
              <a:lnSpc>
                <a:spcPct val="90000"/>
              </a:lnSpc>
              <a:spcBef>
                <a:spcPts val="1000"/>
              </a:spcBef>
              <a:spcAft>
                <a:spcPts val="0"/>
              </a:spcAft>
              <a:buClr>
                <a:schemeClr val="lt1"/>
              </a:buClr>
              <a:buSzPts val="2400"/>
              <a:buFont typeface="Noto Sans Symbols"/>
              <a:buNone/>
            </a:pPr>
            <a:r>
              <a:t/>
            </a:r>
            <a:endParaRPr sz="2400"/>
          </a:p>
          <a:p>
            <a:pPr indent="-228600" lvl="0" marL="228600" rtl="0" algn="just">
              <a:lnSpc>
                <a:spcPct val="90000"/>
              </a:lnSpc>
              <a:spcBef>
                <a:spcPts val="1000"/>
              </a:spcBef>
              <a:spcAft>
                <a:spcPts val="0"/>
              </a:spcAft>
              <a:buClr>
                <a:schemeClr val="lt1"/>
              </a:buClr>
              <a:buSzPts val="2400"/>
              <a:buFont typeface="Noto Sans Symbols"/>
              <a:buNone/>
            </a:pPr>
            <a:r>
              <a:rPr lang="en-US" sz="2400"/>
              <a:t>Communication is always everywhere; Whether people want it or not, they live in a communication network and it is impossible not to communicate..</a:t>
            </a:r>
            <a:endParaRPr/>
          </a:p>
          <a:p>
            <a:pPr indent="-76200" lvl="0" marL="228600" rtl="0" algn="l">
              <a:lnSpc>
                <a:spcPct val="90000"/>
              </a:lnSpc>
              <a:spcBef>
                <a:spcPts val="1000"/>
              </a:spcBef>
              <a:spcAft>
                <a:spcPts val="0"/>
              </a:spcAft>
              <a:buClr>
                <a:schemeClr val="lt1"/>
              </a:buClr>
              <a:buSzPts val="2400"/>
              <a:buNone/>
            </a:pPr>
            <a:r>
              <a:t/>
            </a:r>
            <a:endParaRPr sz="24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2" name="Shape 3232"/>
        <p:cNvGrpSpPr/>
        <p:nvPr/>
      </p:nvGrpSpPr>
      <p:grpSpPr>
        <a:xfrm>
          <a:off x="0" y="0"/>
          <a:ext cx="0" cy="0"/>
          <a:chOff x="0" y="0"/>
          <a:chExt cx="0" cy="0"/>
        </a:xfrm>
      </p:grpSpPr>
      <p:sp>
        <p:nvSpPr>
          <p:cNvPr id="3233" name="Google Shape;3233;p10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sz="3200"/>
              <a:t>Basic Elements of Communication</a:t>
            </a:r>
            <a:endParaRPr/>
          </a:p>
        </p:txBody>
      </p:sp>
      <p:sp>
        <p:nvSpPr>
          <p:cNvPr id="3234" name="Google Shape;3234;p103"/>
          <p:cNvSpPr/>
          <p:nvPr/>
        </p:nvSpPr>
        <p:spPr>
          <a:xfrm>
            <a:off x="1712914" y="2636839"/>
            <a:ext cx="1368425" cy="1296987"/>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Source </a:t>
            </a:r>
            <a:endParaRPr sz="2000">
              <a:solidFill>
                <a:schemeClr val="lt1"/>
              </a:solidFill>
              <a:latin typeface="Garamond"/>
              <a:ea typeface="Garamond"/>
              <a:cs typeface="Garamond"/>
              <a:sym typeface="Garamond"/>
            </a:endParaRPr>
          </a:p>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(speaker)</a:t>
            </a:r>
            <a:endParaRPr/>
          </a:p>
        </p:txBody>
      </p:sp>
      <p:sp>
        <p:nvSpPr>
          <p:cNvPr id="3235" name="Google Shape;3235;p103"/>
          <p:cNvSpPr/>
          <p:nvPr/>
        </p:nvSpPr>
        <p:spPr>
          <a:xfrm>
            <a:off x="3282951" y="2733675"/>
            <a:ext cx="1871663" cy="863600"/>
          </a:xfrm>
          <a:prstGeom prst="rightArrow">
            <a:avLst>
              <a:gd fmla="val 50000" name="adj1"/>
              <a:gd fmla="val 54182"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Coding Meaning</a:t>
            </a:r>
            <a:endParaRPr/>
          </a:p>
        </p:txBody>
      </p:sp>
      <p:sp>
        <p:nvSpPr>
          <p:cNvPr id="3236" name="Google Shape;3236;p103"/>
          <p:cNvSpPr/>
          <p:nvPr/>
        </p:nvSpPr>
        <p:spPr>
          <a:xfrm>
            <a:off x="5267326" y="2636839"/>
            <a:ext cx="1655763" cy="1152525"/>
          </a:xfrm>
          <a:prstGeom prst="rect">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Noto Sans Symbols"/>
              <a:buNone/>
            </a:pPr>
            <a:r>
              <a:t/>
            </a:r>
            <a:endParaRPr sz="2000">
              <a:solidFill>
                <a:schemeClr val="lt1"/>
              </a:solidFill>
              <a:latin typeface="Garamond"/>
              <a:ea typeface="Garamond"/>
              <a:cs typeface="Garamond"/>
              <a:sym typeface="Garamond"/>
            </a:endParaRPr>
          </a:p>
          <a:p>
            <a:pPr indent="0" lvl="0" marL="0" marR="0" rtl="0" algn="ctr">
              <a:spcBef>
                <a:spcPts val="0"/>
              </a:spcBef>
              <a:spcAft>
                <a:spcPts val="0"/>
              </a:spcAft>
              <a:buClr>
                <a:schemeClr val="lt1"/>
              </a:buClr>
              <a:buSzPts val="2000"/>
              <a:buFont typeface="Noto Sans Symbols"/>
              <a:buNone/>
            </a:pPr>
            <a:r>
              <a:t/>
            </a:r>
            <a:endParaRPr sz="2000">
              <a:solidFill>
                <a:schemeClr val="lt1"/>
              </a:solidFill>
              <a:latin typeface="Garamond"/>
              <a:ea typeface="Garamond"/>
              <a:cs typeface="Garamond"/>
              <a:sym typeface="Garamond"/>
            </a:endParaRPr>
          </a:p>
          <a:p>
            <a:pPr indent="0" lvl="0" marL="0" marR="0" rtl="0" algn="ctr">
              <a:spcBef>
                <a:spcPts val="0"/>
              </a:spcBef>
              <a:spcAft>
                <a:spcPts val="0"/>
              </a:spcAft>
              <a:buClr>
                <a:schemeClr val="lt1"/>
              </a:buClr>
              <a:buSzPts val="2000"/>
              <a:buFont typeface="Noto Sans Symbols"/>
              <a:buNone/>
            </a:pPr>
            <a:r>
              <a:t/>
            </a:r>
            <a:endParaRPr sz="2000">
              <a:solidFill>
                <a:schemeClr val="lt1"/>
              </a:solidFill>
              <a:latin typeface="Garamond"/>
              <a:ea typeface="Garamond"/>
              <a:cs typeface="Garamond"/>
              <a:sym typeface="Garamond"/>
            </a:endParaRPr>
          </a:p>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Message</a:t>
            </a:r>
            <a:endParaRPr/>
          </a:p>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(verbal / </a:t>
            </a:r>
            <a:endParaRPr sz="2000">
              <a:solidFill>
                <a:schemeClr val="lt1"/>
              </a:solidFill>
              <a:latin typeface="Garamond"/>
              <a:ea typeface="Garamond"/>
              <a:cs typeface="Garamond"/>
              <a:sym typeface="Garamond"/>
            </a:endParaRPr>
          </a:p>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nonverbal)</a:t>
            </a:r>
            <a:endParaRPr/>
          </a:p>
          <a:p>
            <a:pPr indent="0" lvl="0" marL="0" marR="0" rtl="0" algn="ctr">
              <a:spcBef>
                <a:spcPts val="0"/>
              </a:spcBef>
              <a:spcAft>
                <a:spcPts val="0"/>
              </a:spcAft>
              <a:buClr>
                <a:schemeClr val="lt1"/>
              </a:buClr>
              <a:buSzPts val="2000"/>
              <a:buFont typeface="Noto Sans Symbols"/>
              <a:buNone/>
            </a:pPr>
            <a:r>
              <a:t/>
            </a:r>
            <a:endParaRPr sz="2000">
              <a:solidFill>
                <a:schemeClr val="lt1"/>
              </a:solidFill>
              <a:latin typeface="Garamond"/>
              <a:ea typeface="Garamond"/>
              <a:cs typeface="Garamond"/>
              <a:sym typeface="Garamond"/>
            </a:endParaRPr>
          </a:p>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(karşılıklı alışveriş)</a:t>
            </a:r>
            <a:endParaRPr/>
          </a:p>
        </p:txBody>
      </p:sp>
      <p:sp>
        <p:nvSpPr>
          <p:cNvPr id="3237" name="Google Shape;3237;p103"/>
          <p:cNvSpPr/>
          <p:nvPr/>
        </p:nvSpPr>
        <p:spPr>
          <a:xfrm>
            <a:off x="7037389" y="2806701"/>
            <a:ext cx="1990725" cy="792163"/>
          </a:xfrm>
          <a:prstGeom prst="rightArrow">
            <a:avLst>
              <a:gd fmla="val 50000" name="adj1"/>
              <a:gd fmla="val 52262"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Opening the Code</a:t>
            </a:r>
            <a:endParaRPr/>
          </a:p>
        </p:txBody>
      </p:sp>
      <p:sp>
        <p:nvSpPr>
          <p:cNvPr id="3238" name="Google Shape;3238;p103"/>
          <p:cNvSpPr/>
          <p:nvPr/>
        </p:nvSpPr>
        <p:spPr>
          <a:xfrm>
            <a:off x="9112251" y="2636839"/>
            <a:ext cx="1476375" cy="1296987"/>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Target </a:t>
            </a:r>
            <a:endParaRPr/>
          </a:p>
        </p:txBody>
      </p:sp>
      <p:sp>
        <p:nvSpPr>
          <p:cNvPr id="3239" name="Google Shape;3239;p103"/>
          <p:cNvSpPr/>
          <p:nvPr/>
        </p:nvSpPr>
        <p:spPr>
          <a:xfrm>
            <a:off x="3313114" y="4521201"/>
            <a:ext cx="5616575" cy="576263"/>
          </a:xfrm>
          <a:prstGeom prst="leftArrow">
            <a:avLst>
              <a:gd fmla="val 50000" name="adj1"/>
              <a:gd fmla="val 243664"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Noto Sans Symbols"/>
              <a:buNone/>
            </a:pPr>
            <a:r>
              <a:rPr lang="en-US" sz="2000">
                <a:solidFill>
                  <a:schemeClr val="lt1"/>
                </a:solidFill>
                <a:latin typeface="Garamond"/>
                <a:ea typeface="Garamond"/>
                <a:cs typeface="Garamond"/>
                <a:sym typeface="Garamond"/>
              </a:rPr>
              <a:t>Feedback</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3" name="Shape 3243"/>
        <p:cNvGrpSpPr/>
        <p:nvPr/>
      </p:nvGrpSpPr>
      <p:grpSpPr>
        <a:xfrm>
          <a:off x="0" y="0"/>
          <a:ext cx="0" cy="0"/>
          <a:chOff x="0" y="0"/>
          <a:chExt cx="0" cy="0"/>
        </a:xfrm>
      </p:grpSpPr>
      <p:sp>
        <p:nvSpPr>
          <p:cNvPr id="3244" name="Google Shape;3244;p104"/>
          <p:cNvSpPr txBox="1"/>
          <p:nvPr>
            <p:ph type="title"/>
          </p:nvPr>
        </p:nvSpPr>
        <p:spPr>
          <a:xfrm>
            <a:off x="2287588" y="765175"/>
            <a:ext cx="7924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Communication Elements:</a:t>
            </a:r>
            <a:endParaRPr/>
          </a:p>
        </p:txBody>
      </p:sp>
      <p:sp>
        <p:nvSpPr>
          <p:cNvPr id="3245" name="Google Shape;3245;p104"/>
          <p:cNvSpPr txBox="1"/>
          <p:nvPr>
            <p:ph idx="1" type="body"/>
          </p:nvPr>
        </p:nvSpPr>
        <p:spPr>
          <a:xfrm>
            <a:off x="2362201" y="2362200"/>
            <a:ext cx="7693025" cy="4019550"/>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lt1"/>
              </a:buClr>
              <a:buSzPts val="2400"/>
              <a:buFont typeface="Noto Sans Symbols"/>
              <a:buChar char="⮚"/>
            </a:pPr>
            <a:r>
              <a:rPr lang="en-US" sz="2400"/>
              <a:t>Message</a:t>
            </a:r>
            <a:endParaRPr/>
          </a:p>
          <a:p>
            <a:pPr indent="-76200" lvl="0" marL="228600" rtl="0" algn="l">
              <a:lnSpc>
                <a:spcPct val="80000"/>
              </a:lnSpc>
              <a:spcBef>
                <a:spcPts val="1000"/>
              </a:spcBef>
              <a:spcAft>
                <a:spcPts val="0"/>
              </a:spcAft>
              <a:buClr>
                <a:schemeClr val="lt1"/>
              </a:buClr>
              <a:buSzPts val="2400"/>
              <a:buFont typeface="Noto Sans Symbols"/>
              <a:buNone/>
            </a:pPr>
            <a:r>
              <a:t/>
            </a:r>
            <a:endParaRPr sz="2400"/>
          </a:p>
          <a:p>
            <a:pPr indent="-228600" lvl="0" marL="228600" rtl="0" algn="l">
              <a:lnSpc>
                <a:spcPct val="80000"/>
              </a:lnSpc>
              <a:spcBef>
                <a:spcPts val="1000"/>
              </a:spcBef>
              <a:spcAft>
                <a:spcPts val="0"/>
              </a:spcAft>
              <a:buClr>
                <a:schemeClr val="lt1"/>
              </a:buClr>
              <a:buSzPts val="2400"/>
              <a:buFont typeface="Noto Sans Symbols"/>
              <a:buChar char="⮚"/>
            </a:pPr>
            <a:r>
              <a:rPr lang="en-US" sz="2400"/>
              <a:t>connection</a:t>
            </a:r>
            <a:endParaRPr/>
          </a:p>
          <a:p>
            <a:pPr indent="-76200" lvl="0" marL="228600" rtl="0" algn="l">
              <a:lnSpc>
                <a:spcPct val="80000"/>
              </a:lnSpc>
              <a:spcBef>
                <a:spcPts val="1000"/>
              </a:spcBef>
              <a:spcAft>
                <a:spcPts val="0"/>
              </a:spcAft>
              <a:buClr>
                <a:schemeClr val="lt1"/>
              </a:buClr>
              <a:buSzPts val="2400"/>
              <a:buFont typeface="Noto Sans Symbols"/>
              <a:buNone/>
            </a:pPr>
            <a:r>
              <a:t/>
            </a:r>
            <a:endParaRPr sz="2400"/>
          </a:p>
          <a:p>
            <a:pPr indent="-228600" lvl="0" marL="228600" rtl="0" algn="l">
              <a:lnSpc>
                <a:spcPct val="80000"/>
              </a:lnSpc>
              <a:spcBef>
                <a:spcPts val="1000"/>
              </a:spcBef>
              <a:spcAft>
                <a:spcPts val="0"/>
              </a:spcAft>
              <a:buClr>
                <a:schemeClr val="lt1"/>
              </a:buClr>
              <a:buSzPts val="2400"/>
              <a:buFont typeface="Noto Sans Symbols"/>
              <a:buChar char="⮚"/>
            </a:pPr>
            <a:r>
              <a:rPr lang="en-US" sz="2400"/>
              <a:t>Channel</a:t>
            </a:r>
            <a:endParaRPr/>
          </a:p>
          <a:p>
            <a:pPr indent="0" lvl="0" marL="0" rtl="0" algn="l">
              <a:lnSpc>
                <a:spcPct val="80000"/>
              </a:lnSpc>
              <a:spcBef>
                <a:spcPts val="1000"/>
              </a:spcBef>
              <a:spcAft>
                <a:spcPts val="0"/>
              </a:spcAft>
              <a:buClr>
                <a:schemeClr val="lt1"/>
              </a:buClr>
              <a:buSzPts val="2400"/>
              <a:buNone/>
            </a:pPr>
            <a:r>
              <a:rPr lang="en-US" sz="2400"/>
              <a:t> 	- auditory canal</a:t>
            </a:r>
            <a:endParaRPr/>
          </a:p>
          <a:p>
            <a:pPr indent="0" lvl="0" marL="0" rtl="0" algn="l">
              <a:lnSpc>
                <a:spcPct val="80000"/>
              </a:lnSpc>
              <a:spcBef>
                <a:spcPts val="1000"/>
              </a:spcBef>
              <a:spcAft>
                <a:spcPts val="0"/>
              </a:spcAft>
              <a:buClr>
                <a:schemeClr val="lt1"/>
              </a:buClr>
              <a:buSzPts val="2400"/>
              <a:buNone/>
            </a:pPr>
            <a:r>
              <a:rPr lang="en-US" sz="2400"/>
              <a:t>	- visual channel</a:t>
            </a:r>
            <a:endParaRPr/>
          </a:p>
          <a:p>
            <a:pPr indent="0" lvl="0" marL="0" rtl="0" algn="l">
              <a:lnSpc>
                <a:spcPct val="80000"/>
              </a:lnSpc>
              <a:spcBef>
                <a:spcPts val="1000"/>
              </a:spcBef>
              <a:spcAft>
                <a:spcPts val="0"/>
              </a:spcAft>
              <a:buClr>
                <a:schemeClr val="lt1"/>
              </a:buClr>
              <a:buSzPts val="2400"/>
              <a:buNone/>
            </a:pPr>
            <a:r>
              <a:rPr lang="en-US" sz="2400"/>
              <a:t>	- sense channel</a:t>
            </a:r>
            <a:endParaRPr sz="24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9" name="Shape 3249"/>
        <p:cNvGrpSpPr/>
        <p:nvPr/>
      </p:nvGrpSpPr>
      <p:grpSpPr>
        <a:xfrm>
          <a:off x="0" y="0"/>
          <a:ext cx="0" cy="0"/>
          <a:chOff x="0" y="0"/>
          <a:chExt cx="0" cy="0"/>
        </a:xfrm>
      </p:grpSpPr>
      <p:sp>
        <p:nvSpPr>
          <p:cNvPr id="3250" name="Google Shape;3250;p10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Char char="⮚"/>
            </a:pPr>
            <a:r>
              <a:rPr b="1" lang="en-US"/>
              <a:t>Code: are the symbols used in the transformation into sign posts.</a:t>
            </a:r>
            <a:endParaRPr/>
          </a:p>
          <a:p>
            <a:pPr indent="-50800" lvl="0" marL="228600" rtl="0" algn="l">
              <a:lnSpc>
                <a:spcPct val="90000"/>
              </a:lnSpc>
              <a:spcBef>
                <a:spcPts val="1000"/>
              </a:spcBef>
              <a:spcAft>
                <a:spcPts val="0"/>
              </a:spcAft>
              <a:buClr>
                <a:schemeClr val="lt1"/>
              </a:buClr>
              <a:buSzPts val="2800"/>
              <a:buFont typeface="Noto Sans Symbols"/>
              <a:buNone/>
            </a:pPr>
            <a:r>
              <a:t/>
            </a:r>
            <a:endParaRPr b="1"/>
          </a:p>
          <a:p>
            <a:pPr indent="-228600" lvl="0" marL="228600" rtl="0" algn="l">
              <a:lnSpc>
                <a:spcPct val="90000"/>
              </a:lnSpc>
              <a:spcBef>
                <a:spcPts val="1000"/>
              </a:spcBef>
              <a:spcAft>
                <a:spcPts val="0"/>
              </a:spcAft>
              <a:buClr>
                <a:schemeClr val="lt1"/>
              </a:buClr>
              <a:buSzPts val="2800"/>
              <a:buFont typeface="Noto Sans Symbols"/>
              <a:buChar char="⮚"/>
            </a:pPr>
            <a:r>
              <a:rPr b="1" lang="en-US"/>
              <a:t>Encoding: the contents of the message are called to be converted into code symbols.</a:t>
            </a:r>
            <a:endParaRPr/>
          </a:p>
          <a:p>
            <a:pPr indent="-50800" lvl="0" marL="228600" rtl="0" algn="l">
              <a:lnSpc>
                <a:spcPct val="90000"/>
              </a:lnSpc>
              <a:spcBef>
                <a:spcPts val="1000"/>
              </a:spcBef>
              <a:spcAft>
                <a:spcPts val="0"/>
              </a:spcAft>
              <a:buClr>
                <a:schemeClr val="lt1"/>
              </a:buClr>
              <a:buSzPts val="2800"/>
              <a:buFont typeface="Noto Sans Symbols"/>
              <a:buNone/>
            </a:pPr>
            <a:r>
              <a:t/>
            </a:r>
            <a:endParaRPr b="1"/>
          </a:p>
          <a:p>
            <a:pPr indent="-228600" lvl="0" marL="228600" rtl="0" algn="l">
              <a:lnSpc>
                <a:spcPct val="90000"/>
              </a:lnSpc>
              <a:spcBef>
                <a:spcPts val="1000"/>
              </a:spcBef>
              <a:spcAft>
                <a:spcPts val="0"/>
              </a:spcAft>
              <a:buClr>
                <a:schemeClr val="lt1"/>
              </a:buClr>
              <a:buSzPts val="2800"/>
              <a:buFont typeface="Noto Sans Symbols"/>
              <a:buChar char="⮚"/>
            </a:pPr>
            <a:r>
              <a:rPr b="1" lang="en-US"/>
              <a:t>Opening code: The parsing process</a:t>
            </a:r>
            <a:endParaRPr b="1"/>
          </a:p>
          <a:p>
            <a:pPr indent="-76200" lvl="0" marL="228600" rtl="0" algn="l">
              <a:lnSpc>
                <a:spcPct val="90000"/>
              </a:lnSpc>
              <a:spcBef>
                <a:spcPts val="1000"/>
              </a:spcBef>
              <a:spcAft>
                <a:spcPts val="0"/>
              </a:spcAft>
              <a:buClr>
                <a:schemeClr val="lt1"/>
              </a:buClr>
              <a:buSzPts val="2400"/>
              <a:buNone/>
            </a:pPr>
            <a:r>
              <a:t/>
            </a:r>
            <a:endParaRPr sz="24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4" name="Shape 3254"/>
        <p:cNvGrpSpPr/>
        <p:nvPr/>
      </p:nvGrpSpPr>
      <p:grpSpPr>
        <a:xfrm>
          <a:off x="0" y="0"/>
          <a:ext cx="0" cy="0"/>
          <a:chOff x="0" y="0"/>
          <a:chExt cx="0" cy="0"/>
        </a:xfrm>
      </p:grpSpPr>
      <p:sp>
        <p:nvSpPr>
          <p:cNvPr id="3255" name="Google Shape;3255;p106"/>
          <p:cNvSpPr txBox="1"/>
          <p:nvPr>
            <p:ph idx="1" type="body"/>
          </p:nvPr>
        </p:nvSpPr>
        <p:spPr>
          <a:xfrm>
            <a:off x="2362201" y="2362200"/>
            <a:ext cx="7693025" cy="40195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Char char="⮚"/>
            </a:pPr>
            <a:r>
              <a:rPr b="1" lang="en-US"/>
              <a:t>Noise: If there is a difference between the message sent by the source unit and the message received by the target unit, this difference is called "noise".</a:t>
            </a:r>
            <a:endParaRPr/>
          </a:p>
          <a:p>
            <a:pPr indent="0" lvl="0" marL="0" rtl="0" algn="l">
              <a:lnSpc>
                <a:spcPct val="90000"/>
              </a:lnSpc>
              <a:spcBef>
                <a:spcPts val="1000"/>
              </a:spcBef>
              <a:spcAft>
                <a:spcPts val="0"/>
              </a:spcAft>
              <a:buClr>
                <a:schemeClr val="lt1"/>
              </a:buClr>
              <a:buSzPts val="2800"/>
              <a:buNone/>
            </a:pPr>
            <a:r>
              <a:rPr lang="en-US"/>
              <a:t>- physical noise</a:t>
            </a:r>
            <a:endParaRPr/>
          </a:p>
          <a:p>
            <a:pPr indent="0" lvl="0" marL="0" rtl="0" algn="l">
              <a:lnSpc>
                <a:spcPct val="90000"/>
              </a:lnSpc>
              <a:spcBef>
                <a:spcPts val="1000"/>
              </a:spcBef>
              <a:spcAft>
                <a:spcPts val="0"/>
              </a:spcAft>
              <a:buClr>
                <a:schemeClr val="lt1"/>
              </a:buClr>
              <a:buSzPts val="2800"/>
              <a:buNone/>
            </a:pPr>
            <a:r>
              <a:rPr lang="en-US"/>
              <a:t>- neurophysiological noise</a:t>
            </a:r>
            <a:endParaRPr/>
          </a:p>
          <a:p>
            <a:pPr indent="0" lvl="0" marL="0" rtl="0" algn="l">
              <a:lnSpc>
                <a:spcPct val="90000"/>
              </a:lnSpc>
              <a:spcBef>
                <a:spcPts val="1000"/>
              </a:spcBef>
              <a:spcAft>
                <a:spcPts val="0"/>
              </a:spcAft>
              <a:buClr>
                <a:schemeClr val="lt1"/>
              </a:buClr>
              <a:buSzPts val="2800"/>
              <a:buNone/>
            </a:pPr>
            <a:r>
              <a:rPr lang="en-US"/>
              <a:t>- psychological noise</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9" name="Shape 3259"/>
        <p:cNvGrpSpPr/>
        <p:nvPr/>
      </p:nvGrpSpPr>
      <p:grpSpPr>
        <a:xfrm>
          <a:off x="0" y="0"/>
          <a:ext cx="0" cy="0"/>
          <a:chOff x="0" y="0"/>
          <a:chExt cx="0" cy="0"/>
        </a:xfrm>
      </p:grpSpPr>
      <p:sp>
        <p:nvSpPr>
          <p:cNvPr id="3260" name="Google Shape;3260;p10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200"/>
              <a:buFont typeface="Noto Sans Symbols"/>
              <a:buChar char="⮚"/>
            </a:pPr>
            <a:r>
              <a:rPr b="1" lang="en-US" sz="3200"/>
              <a:t>Interpretation: Reinterpretation</a:t>
            </a:r>
            <a:endParaRPr/>
          </a:p>
          <a:p>
            <a:pPr indent="-25400" lvl="0" marL="228600" rtl="0" algn="l">
              <a:lnSpc>
                <a:spcPct val="90000"/>
              </a:lnSpc>
              <a:spcBef>
                <a:spcPts val="1000"/>
              </a:spcBef>
              <a:spcAft>
                <a:spcPts val="0"/>
              </a:spcAft>
              <a:buClr>
                <a:schemeClr val="lt1"/>
              </a:buClr>
              <a:buSzPts val="3200"/>
              <a:buFont typeface="Noto Sans Symbols"/>
              <a:buNone/>
            </a:pPr>
            <a:r>
              <a:t/>
            </a:r>
            <a:endParaRPr b="1" sz="3200"/>
          </a:p>
          <a:p>
            <a:pPr indent="-228600" lvl="0" marL="228600" rtl="0" algn="l">
              <a:lnSpc>
                <a:spcPct val="90000"/>
              </a:lnSpc>
              <a:spcBef>
                <a:spcPts val="1000"/>
              </a:spcBef>
              <a:spcAft>
                <a:spcPts val="0"/>
              </a:spcAft>
              <a:buClr>
                <a:schemeClr val="lt1"/>
              </a:buClr>
              <a:buSzPts val="3200"/>
              <a:buFont typeface="Noto Sans Symbols"/>
              <a:buChar char="⮚"/>
            </a:pPr>
            <a:r>
              <a:rPr b="1" lang="en-US" sz="3200"/>
              <a:t>Detection: In order for communication to take place, the received and transmitted messages must be perceived.</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4" name="Shape 3264"/>
        <p:cNvGrpSpPr/>
        <p:nvPr/>
      </p:nvGrpSpPr>
      <p:grpSpPr>
        <a:xfrm>
          <a:off x="0" y="0"/>
          <a:ext cx="0" cy="0"/>
          <a:chOff x="0" y="0"/>
          <a:chExt cx="0" cy="0"/>
        </a:xfrm>
      </p:grpSpPr>
      <p:sp>
        <p:nvSpPr>
          <p:cNvPr id="3265" name="Google Shape;3265;p10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TYPES OF COMMUNICATION</a:t>
            </a:r>
            <a:endParaRPr/>
          </a:p>
        </p:txBody>
      </p:sp>
      <p:sp>
        <p:nvSpPr>
          <p:cNvPr id="3266" name="Google Shape;3266;p1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chemeClr val="lt1"/>
              </a:buClr>
              <a:buSzPts val="2800"/>
              <a:buFont typeface="Noto Sans Symbols"/>
              <a:buChar char="⮚"/>
            </a:pPr>
            <a:r>
              <a:rPr lang="en-US"/>
              <a:t>Verbal Communication</a:t>
            </a:r>
            <a:endParaRPr/>
          </a:p>
          <a:p>
            <a:pPr indent="-50800" lvl="0" marL="228600" rtl="0" algn="l">
              <a:lnSpc>
                <a:spcPct val="90000"/>
              </a:lnSpc>
              <a:spcBef>
                <a:spcPts val="100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chemeClr val="lt1"/>
              </a:buClr>
              <a:buSzPts val="2800"/>
              <a:buFont typeface="Noto Sans Symbols"/>
              <a:buChar char="⮚"/>
            </a:pPr>
            <a:r>
              <a:rPr lang="en-US"/>
              <a:t>Nonverbal Communication</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0" name="Shape 3270"/>
        <p:cNvGrpSpPr/>
        <p:nvPr/>
      </p:nvGrpSpPr>
      <p:grpSpPr>
        <a:xfrm>
          <a:off x="0" y="0"/>
          <a:ext cx="0" cy="0"/>
          <a:chOff x="0" y="0"/>
          <a:chExt cx="0" cy="0"/>
        </a:xfrm>
      </p:grpSpPr>
      <p:sp>
        <p:nvSpPr>
          <p:cNvPr id="3271" name="Google Shape;3271;p10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Verbal Communication</a:t>
            </a:r>
            <a:br>
              <a:rPr lang="en-US"/>
            </a:br>
            <a:endParaRPr/>
          </a:p>
        </p:txBody>
      </p:sp>
      <p:sp>
        <p:nvSpPr>
          <p:cNvPr id="3272" name="Google Shape;3272;p10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Verbal communications; It can be divided into "language and beyond language". We can accept people's conversations and even correspondence by mail and internet.</a:t>
            </a:r>
            <a:endParaRPr/>
          </a:p>
          <a:p>
            <a:pPr indent="-50800" lvl="0" marL="22860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6" name="Shape 3276"/>
        <p:cNvGrpSpPr/>
        <p:nvPr/>
      </p:nvGrpSpPr>
      <p:grpSpPr>
        <a:xfrm>
          <a:off x="0" y="0"/>
          <a:ext cx="0" cy="0"/>
          <a:chOff x="0" y="0"/>
          <a:chExt cx="0" cy="0"/>
        </a:xfrm>
      </p:grpSpPr>
      <p:sp>
        <p:nvSpPr>
          <p:cNvPr id="3277" name="Google Shape;3277;p11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Verbal Communication</a:t>
            </a:r>
            <a:br>
              <a:rPr lang="en-US"/>
            </a:br>
            <a:endParaRPr/>
          </a:p>
        </p:txBody>
      </p:sp>
      <p:sp>
        <p:nvSpPr>
          <p:cNvPr id="3278" name="Google Shape;3278;p1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   In verbal communication, people make sense of the information they produce by transmitting them to each other. Trans-linguistic communication is about the quality of the sound. The tone of voice, the speed of the voice, its intensity, which words are emphasized, pauses, and similar features are considered to be trans-linguistic communication.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1" name="Shape 2541"/>
        <p:cNvGrpSpPr/>
        <p:nvPr/>
      </p:nvGrpSpPr>
      <p:grpSpPr>
        <a:xfrm>
          <a:off x="0" y="0"/>
          <a:ext cx="0" cy="0"/>
          <a:chOff x="0" y="0"/>
          <a:chExt cx="0" cy="0"/>
        </a:xfrm>
      </p:grpSpPr>
      <p:sp>
        <p:nvSpPr>
          <p:cNvPr id="2542" name="Google Shape;2542;p11"/>
          <p:cNvSpPr/>
          <p:nvPr/>
        </p:nvSpPr>
        <p:spPr>
          <a:xfrm>
            <a:off x="1980740" y="653171"/>
            <a:ext cx="8046413" cy="5812895"/>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1843" u="none" cap="none" strike="noStrike">
                <a:solidFill>
                  <a:srgbClr val="000000"/>
                </a:solidFill>
                <a:latin typeface="Times New Roman"/>
                <a:ea typeface="Times New Roman"/>
                <a:cs typeface="Times New Roman"/>
                <a:sym typeface="Times New Roman"/>
              </a:rPr>
              <a:t>4. Constantly strengthen your connections with people in the business environment</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43" u="none" cap="none" strike="noStrike">
                <a:solidFill>
                  <a:srgbClr val="000000"/>
                </a:solidFill>
                <a:latin typeface="Times New Roman"/>
                <a:ea typeface="Times New Roman"/>
                <a:cs typeface="Times New Roman"/>
                <a:sym typeface="Times New Roman"/>
              </a:rPr>
              <a:t>No entrepreneur can build a business on his own. Your connections must grow with your business, if you are active in the local community and in connection with the business environment.</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843" u="none" cap="none" strike="noStrike">
                <a:solidFill>
                  <a:srgbClr val="000000"/>
                </a:solidFill>
                <a:latin typeface="Times New Roman"/>
                <a:ea typeface="Times New Roman"/>
                <a:cs typeface="Times New Roman"/>
                <a:sym typeface="Times New Roman"/>
              </a:rPr>
              <a:t>5. Calculate your decisions well</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43" u="none" cap="none" strike="noStrike">
                <a:solidFill>
                  <a:srgbClr val="000000"/>
                </a:solidFill>
                <a:latin typeface="Times New Roman"/>
                <a:ea typeface="Times New Roman"/>
                <a:cs typeface="Times New Roman"/>
                <a:sym typeface="Times New Roman"/>
              </a:rPr>
              <a:t>It is important to know when to act, a good decision made at the right time will have an important influence on the development of your business. Smart leaders think well about their decisions and alternatives.</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843" u="none" cap="none" strike="noStrike">
                <a:solidFill>
                  <a:srgbClr val="000000"/>
                </a:solidFill>
                <a:latin typeface="Times New Roman"/>
                <a:ea typeface="Times New Roman"/>
                <a:cs typeface="Times New Roman"/>
                <a:sym typeface="Times New Roman"/>
              </a:rPr>
              <a:t>6. Inspire as much confidence as possible</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43" u="none" cap="none" strike="noStrike">
                <a:solidFill>
                  <a:srgbClr val="000000"/>
                </a:solidFill>
                <a:latin typeface="Times New Roman"/>
                <a:ea typeface="Times New Roman"/>
                <a:cs typeface="Times New Roman"/>
                <a:sym typeface="Times New Roman"/>
              </a:rPr>
              <a:t>People do not like to follow a leader who is unpredictable and prone to sudden changes in vision. A true leader wants to create a close connection with the people around him, inspiring trust.</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843" u="none" cap="none" strike="noStrike">
                <a:solidFill>
                  <a:srgbClr val="000000"/>
                </a:solidFill>
                <a:latin typeface="Times New Roman"/>
                <a:ea typeface="Times New Roman"/>
                <a:cs typeface="Times New Roman"/>
                <a:sym typeface="Times New Roman"/>
              </a:rPr>
              <a:t>7. Develop open-mindedness and encourage innovation</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43" u="none" cap="none" strike="noStrike">
                <a:solidFill>
                  <a:srgbClr val="000000"/>
                </a:solidFill>
                <a:latin typeface="Times New Roman"/>
                <a:ea typeface="Times New Roman"/>
                <a:cs typeface="Times New Roman"/>
                <a:sym typeface="Times New Roman"/>
              </a:rPr>
              <a:t>In business you must always be creative and work constantly to improve and develop your business. Do not wait for the moment when the competition will force you to improve your services in order to rise to the level of the market that they have created through a continuous innovation.</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843" u="none" cap="none" strike="noStrike">
                <a:solidFill>
                  <a:srgbClr val="000000"/>
                </a:solidFill>
                <a:latin typeface="Times New Roman"/>
                <a:ea typeface="Times New Roman"/>
                <a:cs typeface="Times New Roman"/>
                <a:sym typeface="Times New Roman"/>
              </a:rPr>
              <a:t>8. Be responsible! Assume the consequences of every decision you make</a:t>
            </a:r>
            <a:endParaRPr b="0" i="0" sz="1843"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43" u="none" cap="none" strike="noStrike">
                <a:solidFill>
                  <a:srgbClr val="000000"/>
                </a:solidFill>
                <a:latin typeface="Times New Roman"/>
                <a:ea typeface="Times New Roman"/>
                <a:cs typeface="Times New Roman"/>
                <a:sym typeface="Times New Roman"/>
              </a:rPr>
              <a:t>Entrepreneurs who want to become leaders should not use excuses when making the wrong decision. The moment you want to innovate as much as possible, there is a risk of failing. It is important to analyze the factors that led to that result and when you make the next decision, the experience gained from the mistakes you made to speak.</a:t>
            </a:r>
            <a:endParaRPr b="0" i="0" sz="1843" u="none" cap="none" strike="noStrike">
              <a:solidFill>
                <a:srgbClr val="000000"/>
              </a:solidFill>
              <a:latin typeface="Arial"/>
              <a:ea typeface="Arial"/>
              <a:cs typeface="Arial"/>
              <a:sym typeface="Arial"/>
            </a:endParaRPr>
          </a:p>
        </p:txBody>
      </p:sp>
      <p:sp>
        <p:nvSpPr>
          <p:cNvPr id="2543" name="Google Shape;2543;p11"/>
          <p:cNvSpPr/>
          <p:nvPr/>
        </p:nvSpPr>
        <p:spPr>
          <a:xfrm>
            <a:off x="1989558" y="226651"/>
            <a:ext cx="8229301" cy="3608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1"/>
          <p:cNvSpPr/>
          <p:nvPr/>
        </p:nvSpPr>
        <p:spPr>
          <a:xfrm>
            <a:off x="1989231" y="226651"/>
            <a:ext cx="8229301" cy="426194"/>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1995" u="none" cap="none" strike="noStrike">
                <a:solidFill>
                  <a:srgbClr val="3465A4"/>
                </a:solidFill>
                <a:latin typeface="Times New Roman"/>
                <a:ea typeface="Times New Roman"/>
                <a:cs typeface="Times New Roman"/>
                <a:sym typeface="Times New Roman"/>
              </a:rPr>
              <a:t>HOW TO BE A GOOD LEADER</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2" name="Shape 3282"/>
        <p:cNvGrpSpPr/>
        <p:nvPr/>
      </p:nvGrpSpPr>
      <p:grpSpPr>
        <a:xfrm>
          <a:off x="0" y="0"/>
          <a:ext cx="0" cy="0"/>
          <a:chOff x="0" y="0"/>
          <a:chExt cx="0" cy="0"/>
        </a:xfrm>
      </p:grpSpPr>
      <p:sp>
        <p:nvSpPr>
          <p:cNvPr id="3283" name="Google Shape;3283;p11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Verbal Communication</a:t>
            </a:r>
            <a:br>
              <a:rPr lang="en-US"/>
            </a:br>
            <a:endParaRPr/>
          </a:p>
        </p:txBody>
      </p:sp>
      <p:sp>
        <p:nvSpPr>
          <p:cNvPr id="3284" name="Google Shape;3284;p1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   In verbal communication, what people say is important</a:t>
            </a:r>
            <a:endParaRPr/>
          </a:p>
          <a:p>
            <a:pPr indent="-228600" lvl="0" marL="228600" rtl="0" algn="l">
              <a:lnSpc>
                <a:spcPct val="90000"/>
              </a:lnSpc>
              <a:spcBef>
                <a:spcPts val="1000"/>
              </a:spcBef>
              <a:spcAft>
                <a:spcPts val="0"/>
              </a:spcAft>
              <a:buClr>
                <a:schemeClr val="lt1"/>
              </a:buClr>
              <a:buSzPts val="2800"/>
              <a:buChar char="•"/>
            </a:pPr>
            <a:r>
              <a:rPr lang="en-US"/>
              <a:t>"How they say" is important in translinguistic communication.</a:t>
            </a:r>
            <a:endParaRPr/>
          </a:p>
          <a:p>
            <a:pPr indent="-50800" lvl="0" marL="228600" rtl="0" algn="l">
              <a:lnSpc>
                <a:spcPct val="90000"/>
              </a:lnSpc>
              <a:spcBef>
                <a:spcPts val="1000"/>
              </a:spcBef>
              <a:spcAft>
                <a:spcPts val="0"/>
              </a:spcAft>
              <a:buClr>
                <a:schemeClr val="lt1"/>
              </a:buClr>
              <a:buSzPts val="2800"/>
              <a:buNone/>
            </a:pPr>
            <a:r>
              <a:t/>
            </a:r>
            <a:endParaRPr/>
          </a:p>
          <a:p>
            <a:pPr indent="-228600" lvl="0" marL="228600" rtl="0" algn="l">
              <a:lnSpc>
                <a:spcPct val="90000"/>
              </a:lnSpc>
              <a:spcBef>
                <a:spcPts val="1000"/>
              </a:spcBef>
              <a:spcAft>
                <a:spcPts val="0"/>
              </a:spcAft>
              <a:buClr>
                <a:schemeClr val="lt1"/>
              </a:buClr>
              <a:buSzPts val="2800"/>
              <a:buChar char="•"/>
            </a:pPr>
            <a:r>
              <a:rPr lang="en-US"/>
              <a:t>   Use of voice and language is important in verbal communication</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8" name="Shape 3288"/>
        <p:cNvGrpSpPr/>
        <p:nvPr/>
      </p:nvGrpSpPr>
      <p:grpSpPr>
        <a:xfrm>
          <a:off x="0" y="0"/>
          <a:ext cx="0" cy="0"/>
          <a:chOff x="0" y="0"/>
          <a:chExt cx="0" cy="0"/>
        </a:xfrm>
      </p:grpSpPr>
      <p:sp>
        <p:nvSpPr>
          <p:cNvPr id="3289" name="Google Shape;3289;p112"/>
          <p:cNvSpPr txBox="1"/>
          <p:nvPr>
            <p:ph idx="1" type="body"/>
          </p:nvPr>
        </p:nvSpPr>
        <p:spPr>
          <a:xfrm>
            <a:off x="2424114" y="2636839"/>
            <a:ext cx="7693025" cy="37242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Char char="⮚"/>
            </a:pPr>
            <a:r>
              <a:rPr lang="en-US"/>
              <a:t>Nonverbal Communication</a:t>
            </a:r>
            <a:endParaRPr/>
          </a:p>
          <a:p>
            <a:pPr indent="-50800" lvl="0" marL="228600" rtl="0" algn="l">
              <a:lnSpc>
                <a:spcPct val="90000"/>
              </a:lnSpc>
              <a:spcBef>
                <a:spcPts val="1000"/>
              </a:spcBef>
              <a:spcAft>
                <a:spcPts val="0"/>
              </a:spcAft>
              <a:buClr>
                <a:schemeClr val="lt1"/>
              </a:buClr>
              <a:buSzPts val="2800"/>
              <a:buFont typeface="Noto Sans Symbols"/>
              <a:buNone/>
            </a:pPr>
            <a:r>
              <a:t/>
            </a:r>
            <a:endParaRPr/>
          </a:p>
          <a:p>
            <a:pPr indent="0" lvl="0" marL="0" rtl="0" algn="l">
              <a:lnSpc>
                <a:spcPct val="90000"/>
              </a:lnSpc>
              <a:spcBef>
                <a:spcPts val="1000"/>
              </a:spcBef>
              <a:spcAft>
                <a:spcPts val="0"/>
              </a:spcAft>
              <a:buClr>
                <a:schemeClr val="lt1"/>
              </a:buClr>
              <a:buSzPts val="2800"/>
              <a:buNone/>
            </a:pPr>
            <a:r>
              <a:rPr lang="en-US"/>
              <a:t>A good listener “hears” not only what the person he communicates with but also what he does with his face, hand, arm and body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3" name="Shape 3293"/>
        <p:cNvGrpSpPr/>
        <p:nvPr/>
      </p:nvGrpSpPr>
      <p:grpSpPr>
        <a:xfrm>
          <a:off x="0" y="0"/>
          <a:ext cx="0" cy="0"/>
          <a:chOff x="0" y="0"/>
          <a:chExt cx="0" cy="0"/>
        </a:xfrm>
      </p:grpSpPr>
      <p:sp>
        <p:nvSpPr>
          <p:cNvPr id="3294" name="Google Shape;3294;p11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Nonverbal Communication</a:t>
            </a:r>
            <a:endParaRPr/>
          </a:p>
        </p:txBody>
      </p:sp>
      <p:sp>
        <p:nvSpPr>
          <p:cNvPr id="3295" name="Google Shape;3295;p1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t/>
            </a:r>
            <a:endParaRPr/>
          </a:p>
          <a:p>
            <a:pPr indent="0" lvl="0" marL="0" rtl="0" algn="l">
              <a:lnSpc>
                <a:spcPct val="90000"/>
              </a:lnSpc>
              <a:spcBef>
                <a:spcPts val="1000"/>
              </a:spcBef>
              <a:spcAft>
                <a:spcPts val="0"/>
              </a:spcAft>
              <a:buClr>
                <a:schemeClr val="lt1"/>
              </a:buClr>
              <a:buSzPts val="2800"/>
              <a:buNone/>
            </a:pPr>
            <a:r>
              <a:rPr lang="en-US"/>
              <a:t>A good listener “hears” not only what the person he communicates with but also what he does with his face, hand, arm and body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9" name="Shape 3299"/>
        <p:cNvGrpSpPr/>
        <p:nvPr/>
      </p:nvGrpSpPr>
      <p:grpSpPr>
        <a:xfrm>
          <a:off x="0" y="0"/>
          <a:ext cx="0" cy="0"/>
          <a:chOff x="0" y="0"/>
          <a:chExt cx="0" cy="0"/>
        </a:xfrm>
      </p:grpSpPr>
      <p:sp>
        <p:nvSpPr>
          <p:cNvPr id="3300" name="Google Shape;3300;p1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Nonverbal Communication</a:t>
            </a:r>
            <a:endParaRPr/>
          </a:p>
        </p:txBody>
      </p:sp>
      <p:sp>
        <p:nvSpPr>
          <p:cNvPr id="3301" name="Google Shape;3301;p1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In nonverbal communication, people transmit a number of messages to each other without speaking or writing.</a:t>
            </a:r>
            <a:endParaRPr/>
          </a:p>
          <a:p>
            <a:pPr indent="-228600" lvl="0" marL="228600" rtl="0" algn="l">
              <a:lnSpc>
                <a:spcPct val="90000"/>
              </a:lnSpc>
              <a:spcBef>
                <a:spcPts val="1000"/>
              </a:spcBef>
              <a:spcAft>
                <a:spcPts val="0"/>
              </a:spcAft>
              <a:buClr>
                <a:schemeClr val="lt1"/>
              </a:buClr>
              <a:buSzPts val="2800"/>
              <a:buChar char="•"/>
            </a:pPr>
            <a:r>
              <a:rPr lang="en-US"/>
              <a:t> In this form of communication, what people do comes to the fore, not what they say.</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5" name="Shape 3305"/>
        <p:cNvGrpSpPr/>
        <p:nvPr/>
      </p:nvGrpSpPr>
      <p:grpSpPr>
        <a:xfrm>
          <a:off x="0" y="0"/>
          <a:ext cx="0" cy="0"/>
          <a:chOff x="0" y="0"/>
          <a:chExt cx="0" cy="0"/>
        </a:xfrm>
      </p:grpSpPr>
      <p:sp>
        <p:nvSpPr>
          <p:cNvPr id="3306" name="Google Shape;3306;p11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Nonverbal Communication</a:t>
            </a:r>
            <a:endParaRPr/>
          </a:p>
        </p:txBody>
      </p:sp>
      <p:sp>
        <p:nvSpPr>
          <p:cNvPr id="3307" name="Google Shape;3307;p1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For example, when a teacher encounters an undesirable behavior in the classroom and wants to eliminate it without disturbing the course of the lesson, he or she has to use one or more of the non-verbal communication methods such as facial expression, hand and body movements, eye and body contact.</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1" name="Shape 3311"/>
        <p:cNvGrpSpPr/>
        <p:nvPr/>
      </p:nvGrpSpPr>
      <p:grpSpPr>
        <a:xfrm>
          <a:off x="0" y="0"/>
          <a:ext cx="0" cy="0"/>
          <a:chOff x="0" y="0"/>
          <a:chExt cx="0" cy="0"/>
        </a:xfrm>
      </p:grpSpPr>
      <p:sp>
        <p:nvSpPr>
          <p:cNvPr id="3312" name="Google Shape;3312;p1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Nonverbal Communication</a:t>
            </a:r>
            <a:endParaRPr/>
          </a:p>
        </p:txBody>
      </p:sp>
      <p:sp>
        <p:nvSpPr>
          <p:cNvPr id="3313" name="Google Shape;3313;p1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a:t>Another Example Candy Shop</a:t>
            </a:r>
            <a:endParaRPr/>
          </a:p>
          <a:p>
            <a:pPr indent="-228600" lvl="0" marL="228600" rtl="0" algn="l">
              <a:lnSpc>
                <a:spcPct val="90000"/>
              </a:lnSpc>
              <a:spcBef>
                <a:spcPts val="1000"/>
              </a:spcBef>
              <a:spcAft>
                <a:spcPts val="0"/>
              </a:spcAft>
              <a:buClr>
                <a:schemeClr val="lt1"/>
              </a:buClr>
              <a:buSzPts val="2800"/>
              <a:buChar char="•"/>
            </a:pPr>
            <a:r>
              <a:rPr lang="en-US"/>
              <a:t>The boss notices that one of the three salesman girls working in a dessert store is constantly selling while two of them are waiting empty, and asks the secret;</a:t>
            </a:r>
            <a:endParaRPr/>
          </a:p>
          <a:p>
            <a:pPr indent="0" lvl="0" marL="0" rtl="0" algn="l">
              <a:lnSpc>
                <a:spcPct val="90000"/>
              </a:lnSpc>
              <a:spcBef>
                <a:spcPts val="1000"/>
              </a:spcBef>
              <a:spcAft>
                <a:spcPts val="0"/>
              </a:spcAft>
              <a:buClr>
                <a:schemeClr val="lt1"/>
              </a:buClr>
              <a:buSzPts val="2800"/>
              <a:buNone/>
            </a:pPr>
            <a:r>
              <a:rPr lang="en-US"/>
              <a:t>Salesman girl: “The other girls always put more than 1000 grams on the pan of the scale and take back the excess later. I put less than 1000 grams and complete the top later.</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7" name="Shape 3317"/>
        <p:cNvGrpSpPr/>
        <p:nvPr/>
      </p:nvGrpSpPr>
      <p:grpSpPr>
        <a:xfrm>
          <a:off x="0" y="0"/>
          <a:ext cx="0" cy="0"/>
          <a:chOff x="0" y="0"/>
          <a:chExt cx="0" cy="0"/>
        </a:xfrm>
      </p:grpSpPr>
      <p:sp>
        <p:nvSpPr>
          <p:cNvPr id="3318" name="Google Shape;3318;p11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Nonverbal Communication</a:t>
            </a:r>
            <a:endParaRPr/>
          </a:p>
        </p:txBody>
      </p:sp>
      <p:sp>
        <p:nvSpPr>
          <p:cNvPr id="3319" name="Google Shape;3319;p1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a:t> Clients also feel that I am protecting their interests and giving their money's worth,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3" name="Shape 3323"/>
        <p:cNvGrpSpPr/>
        <p:nvPr/>
      </p:nvGrpSpPr>
      <p:grpSpPr>
        <a:xfrm>
          <a:off x="0" y="0"/>
          <a:ext cx="0" cy="0"/>
          <a:chOff x="0" y="0"/>
          <a:chExt cx="0" cy="0"/>
        </a:xfrm>
      </p:grpSpPr>
      <p:sp>
        <p:nvSpPr>
          <p:cNvPr id="3324" name="Google Shape;3324;p1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                   Verbal or non-verbal messages should be consistent with each other</a:t>
            </a:r>
            <a:endParaRPr/>
          </a:p>
        </p:txBody>
      </p:sp>
      <p:sp>
        <p:nvSpPr>
          <p:cNvPr id="3325" name="Google Shape;3325;p1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If you say “Yes, I have time to talk to you,” and looking at the clock frequently will destroy your credibility. In conflict between two messages, people usually believe the non-verbal.</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9" name="Shape 3329"/>
        <p:cNvGrpSpPr/>
        <p:nvPr/>
      </p:nvGrpSpPr>
      <p:grpSpPr>
        <a:xfrm>
          <a:off x="0" y="0"/>
          <a:ext cx="0" cy="0"/>
          <a:chOff x="0" y="0"/>
          <a:chExt cx="0" cy="0"/>
        </a:xfrm>
      </p:grpSpPr>
      <p:sp>
        <p:nvSpPr>
          <p:cNvPr id="3330" name="Google Shape;3330;p119"/>
          <p:cNvSpPr txBox="1"/>
          <p:nvPr>
            <p:ph type="title"/>
          </p:nvPr>
        </p:nvSpPr>
        <p:spPr>
          <a:xfrm>
            <a:off x="2135188" y="762000"/>
            <a:ext cx="8532812"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959"/>
              <a:buFont typeface="Calibri"/>
              <a:buNone/>
            </a:pPr>
            <a:r>
              <a:rPr lang="en-US" sz="3959"/>
              <a:t>Features of Nonverbal Communication:</a:t>
            </a:r>
            <a:endParaRPr/>
          </a:p>
        </p:txBody>
      </p:sp>
      <p:sp>
        <p:nvSpPr>
          <p:cNvPr id="3331" name="Google Shape;3331;p1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Char char="⮚"/>
            </a:pPr>
            <a:r>
              <a:rPr lang="en-US"/>
              <a:t>Nonverbal communication is effective</a:t>
            </a:r>
            <a:endParaRPr/>
          </a:p>
          <a:p>
            <a:pPr indent="-50800" lvl="0" marL="228600" rtl="0" algn="l">
              <a:lnSpc>
                <a:spcPct val="90000"/>
              </a:lnSpc>
              <a:spcBef>
                <a:spcPts val="100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chemeClr val="lt1"/>
              </a:buClr>
              <a:buSzPts val="2800"/>
              <a:buFont typeface="Noto Sans Symbols"/>
              <a:buChar char="⮚"/>
            </a:pPr>
            <a:r>
              <a:rPr lang="en-US"/>
              <a:t>Nonverbal communication indicates feelings</a:t>
            </a:r>
            <a:endParaRPr/>
          </a:p>
          <a:p>
            <a:pPr indent="-50800" lvl="0" marL="228600" rtl="0" algn="l">
              <a:lnSpc>
                <a:spcPct val="90000"/>
              </a:lnSpc>
              <a:spcBef>
                <a:spcPts val="100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chemeClr val="lt1"/>
              </a:buClr>
              <a:buSzPts val="2800"/>
              <a:buFont typeface="Noto Sans Symbols"/>
              <a:buChar char="⮚"/>
            </a:pPr>
            <a:r>
              <a:rPr lang="en-US"/>
              <a:t>Nonverbal communication has a double meaning</a:t>
            </a:r>
            <a:endParaRPr/>
          </a:p>
          <a:p>
            <a:pPr indent="-50800" lvl="0" marL="228600" rtl="0" algn="l">
              <a:lnSpc>
                <a:spcPct val="90000"/>
              </a:lnSpc>
              <a:spcBef>
                <a:spcPts val="100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chemeClr val="lt1"/>
              </a:buClr>
              <a:buSzPts val="2800"/>
              <a:buFont typeface="Noto Sans Symbols"/>
              <a:buChar char="⮚"/>
            </a:pPr>
            <a:r>
              <a:rPr lang="en-US"/>
              <a:t>Nonverbal communication is ambiguous</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5" name="Shape 3335"/>
        <p:cNvGrpSpPr/>
        <p:nvPr/>
      </p:nvGrpSpPr>
      <p:grpSpPr>
        <a:xfrm>
          <a:off x="0" y="0"/>
          <a:ext cx="0" cy="0"/>
          <a:chOff x="0" y="0"/>
          <a:chExt cx="0" cy="0"/>
        </a:xfrm>
      </p:grpSpPr>
      <p:sp>
        <p:nvSpPr>
          <p:cNvPr id="3336" name="Google Shape;3336;p1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Features of Nonverbal Communication:</a:t>
            </a:r>
            <a:endParaRPr/>
          </a:p>
        </p:txBody>
      </p:sp>
      <p:sp>
        <p:nvSpPr>
          <p:cNvPr id="3337" name="Google Shape;3337;p1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Nonverbal messages do not mean anything alone. Taking the situation in its entirety, there may be a need for more information. Being an expert and honest in your field, paying attention to your appearance and image, helping your subordinates and setting an example; It will enable them to perform their roles well in the organization.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8" name="Shape 2548"/>
        <p:cNvGrpSpPr/>
        <p:nvPr/>
      </p:nvGrpSpPr>
      <p:grpSpPr>
        <a:xfrm>
          <a:off x="0" y="0"/>
          <a:ext cx="0" cy="0"/>
          <a:chOff x="0" y="0"/>
          <a:chExt cx="0" cy="0"/>
        </a:xfrm>
      </p:grpSpPr>
      <p:sp>
        <p:nvSpPr>
          <p:cNvPr id="2549" name="Google Shape;2549;p12"/>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
        <p:nvSpPr>
          <p:cNvPr id="2550" name="Google Shape;2550;p12"/>
          <p:cNvSpPr/>
          <p:nvPr/>
        </p:nvSpPr>
        <p:spPr>
          <a:xfrm>
            <a:off x="1980740" y="849123"/>
            <a:ext cx="8046413" cy="5616943"/>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1" i="0" lang="en-US" sz="2177" u="none" cap="none" strike="noStrike">
                <a:solidFill>
                  <a:srgbClr val="000000"/>
                </a:solidFill>
                <a:latin typeface="Times New Roman"/>
                <a:ea typeface="Times New Roman"/>
                <a:cs typeface="Times New Roman"/>
                <a:sym typeface="Times New Roman"/>
              </a:rPr>
              <a:t>      There are some general and applicable rules for looking for a job,</a:t>
            </a:r>
            <a:r>
              <a:rPr b="0" i="0" lang="en-US" sz="2177" u="none" cap="none" strike="noStrike">
                <a:solidFill>
                  <a:srgbClr val="000000"/>
                </a:solidFill>
                <a:latin typeface="Times New Roman"/>
                <a:ea typeface="Times New Roman"/>
                <a:cs typeface="Times New Roman"/>
                <a:sym typeface="Times New Roman"/>
              </a:rPr>
              <a:t> and for all this you will need the following:</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1" lang="en-US" sz="2177" u="sng" cap="none" strike="noStrike">
                <a:solidFill>
                  <a:srgbClr val="000000"/>
                </a:solidFill>
                <a:latin typeface="Times New Roman"/>
                <a:ea typeface="Times New Roman"/>
                <a:cs typeface="Times New Roman"/>
                <a:sym typeface="Times New Roman"/>
              </a:rPr>
              <a:t>Perseverance</a:t>
            </a:r>
            <a:r>
              <a:rPr b="0" i="0" lang="en-US" sz="2177" u="none" cap="none" strike="noStrike">
                <a:solidFill>
                  <a:srgbClr val="000000"/>
                </a:solidFill>
                <a:latin typeface="Times New Roman"/>
                <a:ea typeface="Times New Roman"/>
                <a:cs typeface="Times New Roman"/>
                <a:sym typeface="Times New Roman"/>
              </a:rPr>
              <a:t> - new opportunities appear every day. For this reason we must constantly pay attention to everything that occurs</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1" lang="en-US" sz="2177" u="sng" cap="none" strike="noStrike">
                <a:solidFill>
                  <a:srgbClr val="000000"/>
                </a:solidFill>
                <a:latin typeface="Times New Roman"/>
                <a:ea typeface="Times New Roman"/>
                <a:cs typeface="Times New Roman"/>
                <a:sym typeface="Times New Roman"/>
              </a:rPr>
              <a:t>Constancy in applying</a:t>
            </a:r>
            <a:r>
              <a:rPr b="0" i="1" lang="en-US" sz="2177" u="none" cap="none" strike="noStrike">
                <a:solidFill>
                  <a:srgbClr val="000000"/>
                </a:solidFill>
                <a:latin typeface="Times New Roman"/>
                <a:ea typeface="Times New Roman"/>
                <a:cs typeface="Times New Roman"/>
                <a:sym typeface="Times New Roman"/>
              </a:rPr>
              <a:t> </a:t>
            </a:r>
            <a:r>
              <a:rPr b="0" i="0" lang="en-US" sz="2177" u="none" cap="none" strike="noStrike">
                <a:solidFill>
                  <a:srgbClr val="000000"/>
                </a:solidFill>
                <a:latin typeface="Times New Roman"/>
                <a:ea typeface="Times New Roman"/>
                <a:cs typeface="Times New Roman"/>
                <a:sym typeface="Times New Roman"/>
              </a:rPr>
              <a:t>- even if you are called for an interview or you are in a final stage you do not have a total guarantee that you will get that job</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1" lang="en-US" sz="2177" u="sng" cap="none" strike="noStrike">
                <a:solidFill>
                  <a:srgbClr val="000000"/>
                </a:solidFill>
                <a:latin typeface="Times New Roman"/>
                <a:ea typeface="Times New Roman"/>
                <a:cs typeface="Times New Roman"/>
                <a:sym typeface="Times New Roman"/>
              </a:rPr>
              <a:t>Optimism</a:t>
            </a:r>
            <a:r>
              <a:rPr b="0" i="0" lang="en-US" sz="2177" u="none" cap="none" strike="noStrike">
                <a:solidFill>
                  <a:srgbClr val="000000"/>
                </a:solidFill>
                <a:latin typeface="Times New Roman"/>
                <a:ea typeface="Times New Roman"/>
                <a:cs typeface="Times New Roman"/>
                <a:sym typeface="Times New Roman"/>
              </a:rPr>
              <a:t> - even if you apply for several opportunities and find that you are not required for an interview, you must find the motivation to persevere. Certainly, even if it takes longer, you will be able to get what you want</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1" lang="en-US" sz="2177" u="sng" cap="none" strike="noStrike">
                <a:solidFill>
                  <a:srgbClr val="000000"/>
                </a:solidFill>
                <a:latin typeface="Times New Roman"/>
                <a:ea typeface="Times New Roman"/>
                <a:cs typeface="Times New Roman"/>
                <a:sym typeface="Times New Roman"/>
              </a:rPr>
              <a:t>Seriousness</a:t>
            </a:r>
            <a:r>
              <a:rPr b="0" i="0" lang="en-US" sz="2177" u="none" cap="none" strike="noStrike">
                <a:solidFill>
                  <a:srgbClr val="000000"/>
                </a:solidFill>
                <a:latin typeface="Times New Roman"/>
                <a:ea typeface="Times New Roman"/>
                <a:cs typeface="Times New Roman"/>
                <a:sym typeface="Times New Roman"/>
              </a:rPr>
              <a:t> - if you applied it is normal to honor the invitations to interviews</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1" lang="en-US" sz="2177" u="sng" cap="none" strike="noStrike">
                <a:solidFill>
                  <a:srgbClr val="000000"/>
                </a:solidFill>
                <a:latin typeface="Times New Roman"/>
                <a:ea typeface="Times New Roman"/>
                <a:cs typeface="Times New Roman"/>
                <a:sym typeface="Times New Roman"/>
              </a:rPr>
              <a:t>Sincerity</a:t>
            </a:r>
            <a:r>
              <a:rPr b="0" i="0" lang="en-US" sz="2177" u="none" cap="none" strike="noStrike">
                <a:solidFill>
                  <a:srgbClr val="000000"/>
                </a:solidFill>
                <a:latin typeface="Times New Roman"/>
                <a:ea typeface="Times New Roman"/>
                <a:cs typeface="Times New Roman"/>
                <a:sym typeface="Times New Roman"/>
              </a:rPr>
              <a:t> - once you have been accepted and made a decision you will need to be honest and inform the companies that will continue to ask you about it.</a:t>
            </a:r>
            <a:endParaRPr b="0" i="0" sz="2177" u="none" cap="none" strike="noStrike">
              <a:solidFill>
                <a:srgbClr val="0000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1" name="Shape 3341"/>
        <p:cNvGrpSpPr/>
        <p:nvPr/>
      </p:nvGrpSpPr>
      <p:grpSpPr>
        <a:xfrm>
          <a:off x="0" y="0"/>
          <a:ext cx="0" cy="0"/>
          <a:chOff x="0" y="0"/>
          <a:chExt cx="0" cy="0"/>
        </a:xfrm>
      </p:grpSpPr>
      <p:sp>
        <p:nvSpPr>
          <p:cNvPr id="3342" name="Google Shape;3342;p12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t>DISTANCE BETWEEN PEOPLE MEANS IN COMMUNICATION</a:t>
            </a:r>
            <a:endParaRPr sz="3200"/>
          </a:p>
        </p:txBody>
      </p:sp>
      <p:sp>
        <p:nvSpPr>
          <p:cNvPr id="3343" name="Google Shape;3343;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lt1"/>
              </a:buClr>
              <a:buSzPts val="2400"/>
              <a:buFont typeface="Noto Sans Symbols"/>
              <a:buChar char="⮚"/>
            </a:pPr>
            <a:r>
              <a:rPr lang="en-US" sz="2400"/>
              <a:t>Intimate distance: It covers the distance of 30-35 cm with skin contact.</a:t>
            </a:r>
            <a:endParaRPr/>
          </a:p>
          <a:p>
            <a:pPr indent="-76200" lvl="0" marL="228600" rtl="0" algn="l">
              <a:lnSpc>
                <a:spcPct val="80000"/>
              </a:lnSpc>
              <a:spcBef>
                <a:spcPts val="1000"/>
              </a:spcBef>
              <a:spcAft>
                <a:spcPts val="0"/>
              </a:spcAft>
              <a:buClr>
                <a:schemeClr val="lt1"/>
              </a:buClr>
              <a:buSzPts val="2400"/>
              <a:buFont typeface="Noto Sans Symbols"/>
              <a:buNone/>
            </a:pPr>
            <a:r>
              <a:t/>
            </a:r>
            <a:endParaRPr sz="2400"/>
          </a:p>
          <a:p>
            <a:pPr indent="-228600" lvl="0" marL="228600" rtl="0" algn="l">
              <a:lnSpc>
                <a:spcPct val="80000"/>
              </a:lnSpc>
              <a:spcBef>
                <a:spcPts val="1000"/>
              </a:spcBef>
              <a:spcAft>
                <a:spcPts val="0"/>
              </a:spcAft>
              <a:buClr>
                <a:schemeClr val="lt1"/>
              </a:buClr>
              <a:buSzPts val="2400"/>
              <a:buFont typeface="Noto Sans Symbols"/>
              <a:buChar char="⮚"/>
            </a:pPr>
            <a:r>
              <a:rPr lang="en-US" sz="2400"/>
              <a:t>Personal-intimate distance: distance varying between 40-80 cm.</a:t>
            </a:r>
            <a:endParaRPr/>
          </a:p>
          <a:p>
            <a:pPr indent="-76200" lvl="0" marL="228600" rtl="0" algn="l">
              <a:lnSpc>
                <a:spcPct val="80000"/>
              </a:lnSpc>
              <a:spcBef>
                <a:spcPts val="1000"/>
              </a:spcBef>
              <a:spcAft>
                <a:spcPts val="0"/>
              </a:spcAft>
              <a:buClr>
                <a:schemeClr val="lt1"/>
              </a:buClr>
              <a:buSzPts val="2400"/>
              <a:buFont typeface="Noto Sans Symbols"/>
              <a:buNone/>
            </a:pPr>
            <a:r>
              <a:t/>
            </a:r>
            <a:endParaRPr sz="2400"/>
          </a:p>
          <a:p>
            <a:pPr indent="-228600" lvl="0" marL="228600" rtl="0" algn="l">
              <a:lnSpc>
                <a:spcPct val="80000"/>
              </a:lnSpc>
              <a:spcBef>
                <a:spcPts val="1000"/>
              </a:spcBef>
              <a:spcAft>
                <a:spcPts val="0"/>
              </a:spcAft>
              <a:buClr>
                <a:schemeClr val="lt1"/>
              </a:buClr>
              <a:buSzPts val="2400"/>
              <a:buFont typeface="Noto Sans Symbols"/>
              <a:buChar char="⮚"/>
            </a:pPr>
            <a:r>
              <a:rPr lang="en-US" sz="2400"/>
              <a:t>Social distance: It varies between 80cm and 2m.</a:t>
            </a:r>
            <a:endParaRPr/>
          </a:p>
          <a:p>
            <a:pPr indent="-76200" lvl="0" marL="228600" rtl="0" algn="l">
              <a:lnSpc>
                <a:spcPct val="80000"/>
              </a:lnSpc>
              <a:spcBef>
                <a:spcPts val="1000"/>
              </a:spcBef>
              <a:spcAft>
                <a:spcPts val="0"/>
              </a:spcAft>
              <a:buClr>
                <a:schemeClr val="lt1"/>
              </a:buClr>
              <a:buSzPts val="2400"/>
              <a:buFont typeface="Noto Sans Symbols"/>
              <a:buNone/>
            </a:pPr>
            <a:r>
              <a:t/>
            </a:r>
            <a:endParaRPr sz="2400"/>
          </a:p>
          <a:p>
            <a:pPr indent="-228600" lvl="0" marL="228600" rtl="0" algn="l">
              <a:lnSpc>
                <a:spcPct val="80000"/>
              </a:lnSpc>
              <a:spcBef>
                <a:spcPts val="1000"/>
              </a:spcBef>
              <a:spcAft>
                <a:spcPts val="0"/>
              </a:spcAft>
              <a:buClr>
                <a:schemeClr val="lt1"/>
              </a:buClr>
              <a:buSzPts val="2400"/>
              <a:buFont typeface="Noto Sans Symbols"/>
              <a:buChar char="⮚"/>
            </a:pPr>
            <a:r>
              <a:rPr lang="en-US" sz="2400"/>
              <a:t>Open distance to the general public: distance starting from 2m.</a:t>
            </a:r>
            <a:endParaRPr sz="2400"/>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7" name="Shape 3347"/>
        <p:cNvGrpSpPr/>
        <p:nvPr/>
      </p:nvGrpSpPr>
      <p:grpSpPr>
        <a:xfrm>
          <a:off x="0" y="0"/>
          <a:ext cx="0" cy="0"/>
          <a:chOff x="0" y="0"/>
          <a:chExt cx="0" cy="0"/>
        </a:xfrm>
      </p:grpSpPr>
      <p:sp>
        <p:nvSpPr>
          <p:cNvPr id="3348" name="Google Shape;3348;p122"/>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49" name="Google Shape;3349;p12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THE FIRST IMPRESSION..</a:t>
            </a:r>
            <a:endParaRPr/>
          </a:p>
        </p:txBody>
      </p:sp>
      <p:sp>
        <p:nvSpPr>
          <p:cNvPr id="3350" name="Google Shape;3350;p1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r">
              <a:lnSpc>
                <a:spcPct val="90000"/>
              </a:lnSpc>
              <a:spcBef>
                <a:spcPts val="0"/>
              </a:spcBef>
              <a:spcAft>
                <a:spcPts val="0"/>
              </a:spcAft>
              <a:buClr>
                <a:schemeClr val="lt1"/>
              </a:buClr>
              <a:buSzPts val="2800"/>
              <a:buFont typeface="Noto Sans Symbols"/>
              <a:buNone/>
            </a:pPr>
            <a:r>
              <a:t/>
            </a:r>
            <a:endParaRPr/>
          </a:p>
          <a:p>
            <a:pPr indent="-228600" lvl="0" marL="228600" rtl="0" algn="r">
              <a:lnSpc>
                <a:spcPct val="90000"/>
              </a:lnSpc>
              <a:spcBef>
                <a:spcPts val="1000"/>
              </a:spcBef>
              <a:spcAft>
                <a:spcPts val="0"/>
              </a:spcAft>
              <a:buClr>
                <a:schemeClr val="lt1"/>
              </a:buClr>
              <a:buSzPts val="2800"/>
              <a:buFont typeface="Noto Sans Symbols"/>
              <a:buNone/>
            </a:pPr>
            <a:r>
              <a:rPr b="1" lang="en-US"/>
              <a:t>People who have never seen each other before, soon get an impression of each other when they see each other for the first time ...</a:t>
            </a:r>
            <a:endParaRPr b="1"/>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4" name="Shape 3354"/>
        <p:cNvGrpSpPr/>
        <p:nvPr/>
      </p:nvGrpSpPr>
      <p:grpSpPr>
        <a:xfrm>
          <a:off x="0" y="0"/>
          <a:ext cx="0" cy="0"/>
          <a:chOff x="0" y="0"/>
          <a:chExt cx="0" cy="0"/>
        </a:xfrm>
      </p:grpSpPr>
      <p:sp>
        <p:nvSpPr>
          <p:cNvPr id="3355" name="Google Shape;3355;p123"/>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56" name="Google Shape;3356;p1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rgbClr val="FF3399"/>
              </a:buClr>
              <a:buSzPts val="2800"/>
              <a:buFont typeface="Noto Sans Symbols"/>
              <a:buNone/>
            </a:pPr>
            <a:r>
              <a:rPr lang="en-US">
                <a:solidFill>
                  <a:srgbClr val="FF3399"/>
                </a:solidFill>
              </a:rPr>
              <a:t>Your First Impression</a:t>
            </a:r>
            <a:endParaRPr/>
          </a:p>
          <a:p>
            <a:pPr indent="-228600" lvl="0" marL="228600" rtl="0" algn="l">
              <a:lnSpc>
                <a:spcPct val="90000"/>
              </a:lnSpc>
              <a:spcBef>
                <a:spcPts val="1000"/>
              </a:spcBef>
              <a:spcAft>
                <a:spcPts val="0"/>
              </a:spcAft>
              <a:buClr>
                <a:schemeClr val="lt1"/>
              </a:buClr>
              <a:buSzPts val="2800"/>
              <a:buFont typeface="Noto Sans Symbols"/>
              <a:buNone/>
            </a:pPr>
            <a:r>
              <a:rPr lang="en-US"/>
              <a:t>messages from the eye 55%</a:t>
            </a:r>
            <a:endParaRPr/>
          </a:p>
          <a:p>
            <a:pPr indent="-228600" lvl="0" marL="228600" rtl="0" algn="l">
              <a:lnSpc>
                <a:spcPct val="90000"/>
              </a:lnSpc>
              <a:spcBef>
                <a:spcPts val="1000"/>
              </a:spcBef>
              <a:spcAft>
                <a:spcPts val="0"/>
              </a:spcAft>
              <a:buClr>
                <a:schemeClr val="lt1"/>
              </a:buClr>
              <a:buSzPts val="2800"/>
              <a:buFont typeface="Noto Sans Symbols"/>
              <a:buNone/>
            </a:pPr>
            <a:r>
              <a:rPr lang="en-US"/>
              <a:t>Messages from ear 38%</a:t>
            </a:r>
            <a:endParaRPr/>
          </a:p>
          <a:p>
            <a:pPr indent="-228600" lvl="0" marL="228600" rtl="0" algn="l">
              <a:lnSpc>
                <a:spcPct val="90000"/>
              </a:lnSpc>
              <a:spcBef>
                <a:spcPts val="1000"/>
              </a:spcBef>
              <a:spcAft>
                <a:spcPts val="0"/>
              </a:spcAft>
              <a:buClr>
                <a:schemeClr val="lt1"/>
              </a:buClr>
              <a:buSzPts val="2800"/>
              <a:buFont typeface="Noto Sans Symbols"/>
              <a:buNone/>
            </a:pPr>
            <a:r>
              <a:rPr lang="en-US"/>
              <a:t>7% stated that creating content is what people say.</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0" name="Shape 3360"/>
        <p:cNvGrpSpPr/>
        <p:nvPr/>
      </p:nvGrpSpPr>
      <p:grpSpPr>
        <a:xfrm>
          <a:off x="0" y="0"/>
          <a:ext cx="0" cy="0"/>
          <a:chOff x="0" y="0"/>
          <a:chExt cx="0" cy="0"/>
        </a:xfrm>
      </p:grpSpPr>
      <p:sp>
        <p:nvSpPr>
          <p:cNvPr id="3361" name="Google Shape;3361;p124"/>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62" name="Google Shape;3362;p1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4800"/>
              <a:buFont typeface="Noto Sans Symbols"/>
              <a:buNone/>
            </a:pPr>
            <a:r>
              <a:rPr b="1" lang="en-US" sz="4800"/>
              <a:t>OUR BODY LANGUAGE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6" name="Shape 3366"/>
        <p:cNvGrpSpPr/>
        <p:nvPr/>
      </p:nvGrpSpPr>
      <p:grpSpPr>
        <a:xfrm>
          <a:off x="0" y="0"/>
          <a:ext cx="0" cy="0"/>
          <a:chOff x="0" y="0"/>
          <a:chExt cx="0" cy="0"/>
        </a:xfrm>
      </p:grpSpPr>
      <p:sp>
        <p:nvSpPr>
          <p:cNvPr id="3367" name="Google Shape;3367;p125"/>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68" name="Google Shape;3368;p1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4000"/>
              <a:buFont typeface="Noto Sans Symbols"/>
              <a:buNone/>
            </a:pPr>
            <a:r>
              <a:rPr b="1" lang="en-US" sz="4000"/>
              <a:t>		Facial Expressions</a:t>
            </a:r>
            <a:endParaRPr/>
          </a:p>
          <a:p>
            <a:pPr indent="-228600" lvl="0" marL="228600" rtl="0" algn="l">
              <a:lnSpc>
                <a:spcPct val="90000"/>
              </a:lnSpc>
              <a:spcBef>
                <a:spcPts val="1000"/>
              </a:spcBef>
              <a:spcAft>
                <a:spcPts val="0"/>
              </a:spcAft>
              <a:buClr>
                <a:schemeClr val="lt1"/>
              </a:buClr>
              <a:buSzPts val="3200"/>
              <a:buFont typeface="Noto Sans Symbols"/>
              <a:buNone/>
            </a:pPr>
            <a:r>
              <a:rPr b="1" i="1" lang="en-US" sz="3200"/>
              <a:t>The most striking part of the human body is the face.</a:t>
            </a:r>
            <a:endParaRPr b="1" i="1" sz="3200"/>
          </a:p>
        </p:txBody>
      </p:sp>
      <p:sp>
        <p:nvSpPr>
          <p:cNvPr id="3369" name="Google Shape;3369;p125"/>
          <p:cNvSpPr/>
          <p:nvPr/>
        </p:nvSpPr>
        <p:spPr>
          <a:xfrm>
            <a:off x="7315201" y="3716338"/>
            <a:ext cx="2447925" cy="2043112"/>
          </a:xfrm>
          <a:prstGeom prst="smileyFace">
            <a:avLst>
              <a:gd fmla="val 4653" name="adj"/>
            </a:avLst>
          </a:prstGeom>
          <a:solidFill>
            <a:srgbClr val="FF99FF"/>
          </a:solidFill>
          <a:ln cap="flat" cmpd="sng" w="38100">
            <a:solidFill>
              <a:srgbClr val="3333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9"/>
                                        </p:tgtEl>
                                        <p:attrNameLst>
                                          <p:attrName>style.visibility</p:attrName>
                                        </p:attrNameLst>
                                      </p:cBhvr>
                                      <p:to>
                                        <p:strVal val="visible"/>
                                      </p:to>
                                    </p:set>
                                    <p:animEffect filter="fade" transition="in">
                                      <p:cBhvr>
                                        <p:cTn dur="5000"/>
                                        <p:tgtEl>
                                          <p:spTgt spid="3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3" name="Shape 3373"/>
        <p:cNvGrpSpPr/>
        <p:nvPr/>
      </p:nvGrpSpPr>
      <p:grpSpPr>
        <a:xfrm>
          <a:off x="0" y="0"/>
          <a:ext cx="0" cy="0"/>
          <a:chOff x="0" y="0"/>
          <a:chExt cx="0" cy="0"/>
        </a:xfrm>
      </p:grpSpPr>
      <p:sp>
        <p:nvSpPr>
          <p:cNvPr id="3374" name="Google Shape;3374;p126"/>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75" name="Google Shape;3375;p126"/>
          <p:cNvSpPr txBox="1"/>
          <p:nvPr>
            <p:ph idx="1" type="body"/>
          </p:nvPr>
        </p:nvSpPr>
        <p:spPr>
          <a:xfrm>
            <a:off x="1117601" y="2362201"/>
            <a:ext cx="5027084" cy="37242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Font typeface="Noto Sans Symbols"/>
              <a:buNone/>
            </a:pPr>
            <a:r>
              <a:rPr lang="en-US" sz="2400"/>
              <a:t>		</a:t>
            </a:r>
            <a:endParaRPr/>
          </a:p>
          <a:p>
            <a:pPr indent="-228600" lvl="0" marL="228600" rtl="0" algn="ctr">
              <a:lnSpc>
                <a:spcPct val="90000"/>
              </a:lnSpc>
              <a:spcBef>
                <a:spcPts val="1000"/>
              </a:spcBef>
              <a:spcAft>
                <a:spcPts val="0"/>
              </a:spcAft>
              <a:buClr>
                <a:schemeClr val="lt1"/>
              </a:buClr>
              <a:buSzPts val="3200"/>
              <a:buFont typeface="Noto Sans Symbols"/>
              <a:buNone/>
            </a:pPr>
            <a:r>
              <a:rPr b="1" lang="en-US" sz="3200"/>
              <a:t>Gestures: Hand and Arm Movements</a:t>
            </a:r>
            <a:r>
              <a:rPr i="1" lang="en-US"/>
              <a:t>	</a:t>
            </a:r>
            <a:endParaRPr i="1"/>
          </a:p>
          <a:p>
            <a:pPr indent="-228600" lvl="0" marL="228600" rtl="0" algn="ctr">
              <a:lnSpc>
                <a:spcPct val="90000"/>
              </a:lnSpc>
              <a:spcBef>
                <a:spcPts val="1000"/>
              </a:spcBef>
              <a:spcAft>
                <a:spcPts val="0"/>
              </a:spcAft>
              <a:buClr>
                <a:schemeClr val="lt1"/>
              </a:buClr>
              <a:buSzPts val="2800"/>
              <a:buFont typeface="Noto Sans Symbols"/>
              <a:buNone/>
            </a:pPr>
            <a:r>
              <a:rPr i="1" lang="en-US"/>
              <a:t>Hand and arm movements are the most beautiful signs of our emotions ..</a:t>
            </a:r>
            <a:endParaRPr i="1"/>
          </a:p>
        </p:txBody>
      </p:sp>
      <p:pic>
        <p:nvPicPr>
          <p:cNvPr id="3376" name="Google Shape;3376;p126"/>
          <p:cNvPicPr preferRelativeResize="0"/>
          <p:nvPr>
            <p:ph idx="2" type="body"/>
          </p:nvPr>
        </p:nvPicPr>
        <p:blipFill rotWithShape="1">
          <a:blip r:embed="rId3">
            <a:alphaModFix/>
          </a:blip>
          <a:srcRect b="0" l="0" r="0" t="0"/>
          <a:stretch/>
        </p:blipFill>
        <p:spPr>
          <a:xfrm>
            <a:off x="6888163" y="3116263"/>
            <a:ext cx="3167062" cy="2216150"/>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0" name="Shape 3380"/>
        <p:cNvGrpSpPr/>
        <p:nvPr/>
      </p:nvGrpSpPr>
      <p:grpSpPr>
        <a:xfrm>
          <a:off x="0" y="0"/>
          <a:ext cx="0" cy="0"/>
          <a:chOff x="0" y="0"/>
          <a:chExt cx="0" cy="0"/>
        </a:xfrm>
      </p:grpSpPr>
      <p:sp>
        <p:nvSpPr>
          <p:cNvPr id="3381" name="Google Shape;3381;p127"/>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82" name="Google Shape;3382;p1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None/>
            </a:pPr>
            <a:r>
              <a:rPr lang="en-US"/>
              <a:t>			</a:t>
            </a:r>
            <a:r>
              <a:rPr b="1" lang="en-US" sz="4000"/>
              <a:t>		</a:t>
            </a:r>
            <a:endParaRPr/>
          </a:p>
          <a:p>
            <a:pPr indent="-228600" lvl="0" marL="228600" rtl="0" algn="l">
              <a:lnSpc>
                <a:spcPct val="90000"/>
              </a:lnSpc>
              <a:spcBef>
                <a:spcPts val="1000"/>
              </a:spcBef>
              <a:spcAft>
                <a:spcPts val="0"/>
              </a:spcAft>
              <a:buClr>
                <a:schemeClr val="lt1"/>
              </a:buClr>
              <a:buSzPts val="4000"/>
              <a:buFont typeface="Noto Sans Symbols"/>
              <a:buNone/>
            </a:pPr>
            <a:r>
              <a:rPr b="1" lang="en-US" sz="4000"/>
              <a:t>						Handshake</a:t>
            </a:r>
            <a:endParaRPr i="1" sz="3600"/>
          </a:p>
          <a:p>
            <a:pPr indent="-228600" lvl="0" marL="228600" rtl="0" algn="ctr">
              <a:lnSpc>
                <a:spcPct val="90000"/>
              </a:lnSpc>
              <a:spcBef>
                <a:spcPts val="1000"/>
              </a:spcBef>
              <a:spcAft>
                <a:spcPts val="0"/>
              </a:spcAft>
              <a:buClr>
                <a:schemeClr val="lt1"/>
              </a:buClr>
              <a:buSzPts val="3600"/>
              <a:buFont typeface="Noto Sans Symbols"/>
              <a:buNone/>
            </a:pPr>
            <a:r>
              <a:rPr i="1" lang="en-US" sz="3600"/>
              <a:t>The way you shake hands is the movements that reveal your status according to the person you face.</a:t>
            </a:r>
            <a:endParaRPr i="1" sz="360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6" name="Shape 3386"/>
        <p:cNvGrpSpPr/>
        <p:nvPr/>
      </p:nvGrpSpPr>
      <p:grpSpPr>
        <a:xfrm>
          <a:off x="0" y="0"/>
          <a:ext cx="0" cy="0"/>
          <a:chOff x="0" y="0"/>
          <a:chExt cx="0" cy="0"/>
        </a:xfrm>
      </p:grpSpPr>
      <p:sp>
        <p:nvSpPr>
          <p:cNvPr id="3387" name="Google Shape;3387;p128"/>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88" name="Google Shape;3388;p1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chemeClr val="lt1"/>
              </a:buClr>
              <a:buSzPts val="2800"/>
              <a:buFont typeface="Noto Sans Symbols"/>
              <a:buNone/>
            </a:pPr>
            <a:r>
              <a:rPr lang="en-US"/>
              <a:t>			</a:t>
            </a:r>
            <a:r>
              <a:rPr b="1" lang="en-US" sz="4000"/>
              <a:t>			Our clothes</a:t>
            </a:r>
            <a:endParaRPr/>
          </a:p>
          <a:p>
            <a:pPr indent="-228600" lvl="0" marL="228600" rtl="0" algn="l">
              <a:lnSpc>
                <a:spcPct val="90000"/>
              </a:lnSpc>
              <a:spcBef>
                <a:spcPts val="1000"/>
              </a:spcBef>
              <a:spcAft>
                <a:spcPts val="0"/>
              </a:spcAft>
              <a:buClr>
                <a:schemeClr val="lt1"/>
              </a:buClr>
              <a:buSzPts val="4000"/>
              <a:buFont typeface="Noto Sans Symbols"/>
              <a:buNone/>
            </a:pPr>
            <a:r>
              <a:t/>
            </a:r>
            <a:endParaRPr b="1" sz="4000"/>
          </a:p>
          <a:p>
            <a:pPr indent="-228600" lvl="0" marL="228600" rtl="0" algn="ctr">
              <a:lnSpc>
                <a:spcPct val="90000"/>
              </a:lnSpc>
              <a:spcBef>
                <a:spcPts val="1000"/>
              </a:spcBef>
              <a:spcAft>
                <a:spcPts val="0"/>
              </a:spcAft>
              <a:buClr>
                <a:schemeClr val="lt1"/>
              </a:buClr>
              <a:buSzPts val="3600"/>
              <a:buFont typeface="Noto Sans Symbols"/>
              <a:buNone/>
            </a:pPr>
            <a:r>
              <a:rPr i="1" lang="en-US" sz="3600"/>
              <a:t>The clothes we wear give information about us ..</a:t>
            </a:r>
            <a:endParaRPr i="1" sz="3600"/>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2" name="Shape 3392"/>
        <p:cNvGrpSpPr/>
        <p:nvPr/>
      </p:nvGrpSpPr>
      <p:grpSpPr>
        <a:xfrm>
          <a:off x="0" y="0"/>
          <a:ext cx="0" cy="0"/>
          <a:chOff x="0" y="0"/>
          <a:chExt cx="0" cy="0"/>
        </a:xfrm>
      </p:grpSpPr>
      <p:sp>
        <p:nvSpPr>
          <p:cNvPr id="3393" name="Google Shape;3393;p129"/>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394" name="Google Shape;3394;p1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Noto Sans Symbols"/>
              <a:buNone/>
            </a:pPr>
            <a:r>
              <a:t/>
            </a:r>
            <a:endParaRPr/>
          </a:p>
          <a:p>
            <a:pPr indent="-228600" lvl="0" marL="228600" rtl="0" algn="l">
              <a:lnSpc>
                <a:spcPct val="90000"/>
              </a:lnSpc>
              <a:spcBef>
                <a:spcPts val="1000"/>
              </a:spcBef>
              <a:spcAft>
                <a:spcPts val="0"/>
              </a:spcAft>
              <a:buClr>
                <a:schemeClr val="lt1"/>
              </a:buClr>
              <a:buSzPts val="2800"/>
              <a:buFont typeface="Noto Sans Symbols"/>
              <a:buNone/>
            </a:pPr>
            <a:r>
              <a:rPr lang="en-US"/>
              <a:t>					</a:t>
            </a:r>
            <a:r>
              <a:rPr b="1" lang="en-US" sz="4000"/>
              <a:t>Speech Style</a:t>
            </a:r>
            <a:endParaRPr/>
          </a:p>
          <a:p>
            <a:pPr indent="-228600" lvl="0" marL="228600" rtl="0" algn="ctr">
              <a:lnSpc>
                <a:spcPct val="90000"/>
              </a:lnSpc>
              <a:spcBef>
                <a:spcPts val="1000"/>
              </a:spcBef>
              <a:spcAft>
                <a:spcPts val="0"/>
              </a:spcAft>
              <a:buClr>
                <a:schemeClr val="lt1"/>
              </a:buClr>
              <a:buSzPts val="3200"/>
              <a:buFont typeface="Noto Sans Symbols"/>
              <a:buNone/>
            </a:pPr>
            <a:r>
              <a:rPr i="1" lang="en-US" sz="3200"/>
              <a:t>The style of pronunciation, the sounds used in saying the words, gives information about the speaker.</a:t>
            </a:r>
            <a:endParaRPr i="1" sz="320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8" name="Shape 3398"/>
        <p:cNvGrpSpPr/>
        <p:nvPr/>
      </p:nvGrpSpPr>
      <p:grpSpPr>
        <a:xfrm>
          <a:off x="0" y="0"/>
          <a:ext cx="0" cy="0"/>
          <a:chOff x="0" y="0"/>
          <a:chExt cx="0" cy="0"/>
        </a:xfrm>
      </p:grpSpPr>
      <p:sp>
        <p:nvSpPr>
          <p:cNvPr id="3399" name="Google Shape;3399;p130"/>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400" name="Google Shape;3400;p130"/>
          <p:cNvSpPr txBox="1"/>
          <p:nvPr>
            <p:ph type="title"/>
          </p:nvPr>
        </p:nvSpPr>
        <p:spPr>
          <a:xfrm>
            <a:off x="1903413" y="1001714"/>
            <a:ext cx="8609012" cy="8540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520"/>
              <a:buFont typeface="Calibri"/>
              <a:buNone/>
            </a:pPr>
            <a:r>
              <a:rPr lang="en-US" sz="2520"/>
              <a:t>BODY LANGUAGE CHARACTERISTICS THAT WILL CREATE POSITIVE IMPRESSIONS</a:t>
            </a:r>
            <a:endParaRPr sz="2520"/>
          </a:p>
        </p:txBody>
      </p:sp>
      <p:sp>
        <p:nvSpPr>
          <p:cNvPr id="3401" name="Google Shape;3401;p1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Font typeface="Noto Sans Symbols"/>
              <a:buNone/>
            </a:pPr>
            <a:r>
              <a:t/>
            </a:r>
            <a:endParaRPr b="1"/>
          </a:p>
          <a:p>
            <a:pPr indent="-228600" lvl="0" marL="228600" rtl="0" algn="l">
              <a:lnSpc>
                <a:spcPct val="90000"/>
              </a:lnSpc>
              <a:spcBef>
                <a:spcPts val="1000"/>
              </a:spcBef>
              <a:spcAft>
                <a:spcPts val="0"/>
              </a:spcAft>
              <a:buClr>
                <a:schemeClr val="lt1"/>
              </a:buClr>
              <a:buSzPts val="2800"/>
              <a:buFont typeface="Noto Sans Symbols"/>
              <a:buChar char="⮚"/>
            </a:pPr>
            <a:r>
              <a:rPr b="1" lang="en-US"/>
              <a:t>Eye contact: </a:t>
            </a:r>
            <a:r>
              <a:rPr lang="en-US"/>
              <a:t>People who look at people like it more than those who don't. Establish as many eye contact with people as possible, but to the extent that they don't bother them.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4" name="Shape 2554"/>
        <p:cNvGrpSpPr/>
        <p:nvPr/>
      </p:nvGrpSpPr>
      <p:grpSpPr>
        <a:xfrm>
          <a:off x="0" y="0"/>
          <a:ext cx="0" cy="0"/>
          <a:chOff x="0" y="0"/>
          <a:chExt cx="0" cy="0"/>
        </a:xfrm>
      </p:grpSpPr>
      <p:sp>
        <p:nvSpPr>
          <p:cNvPr id="2555" name="Google Shape;2555;p13"/>
          <p:cNvSpPr/>
          <p:nvPr/>
        </p:nvSpPr>
        <p:spPr>
          <a:xfrm>
            <a:off x="1980740" y="849123"/>
            <a:ext cx="8046413" cy="5486309"/>
          </a:xfrm>
          <a:prstGeom prst="rect">
            <a:avLst/>
          </a:prstGeom>
          <a:noFill/>
          <a:ln>
            <a:noFill/>
          </a:ln>
        </p:spPr>
        <p:txBody>
          <a:bodyPr anchorCtr="0" anchor="t" bIns="0" lIns="0" spcFirstLastPara="1" rIns="0" wrap="square" tIns="0">
            <a:normAutofit/>
          </a:bodyPr>
          <a:lstStyle/>
          <a:p>
            <a:pPr indent="0" lvl="0" marL="0" marR="0" rtl="0" algn="just">
              <a:lnSpc>
                <a:spcPct val="130000"/>
              </a:lnSpc>
              <a:spcBef>
                <a:spcPts val="0"/>
              </a:spcBef>
              <a:spcAft>
                <a:spcPts val="0"/>
              </a:spcAft>
              <a:buNone/>
            </a:pPr>
            <a:r>
              <a:rPr b="0" i="0" lang="en-US" sz="1596" u="none" cap="none" strike="noStrike">
                <a:solidFill>
                  <a:srgbClr val="000000"/>
                </a:solidFill>
                <a:latin typeface="Times New Roman"/>
                <a:ea typeface="Times New Roman"/>
                <a:cs typeface="Times New Roman"/>
                <a:sym typeface="Times New Roman"/>
              </a:rPr>
              <a:t>     </a:t>
            </a:r>
            <a:r>
              <a:rPr b="0" i="0" lang="en-US" sz="2195" u="none" cap="none" strike="noStrike">
                <a:solidFill>
                  <a:srgbClr val="000000"/>
                </a:solidFill>
                <a:latin typeface="Times New Roman"/>
                <a:ea typeface="Times New Roman"/>
                <a:cs typeface="Times New Roman"/>
                <a:sym typeface="Times New Roman"/>
              </a:rPr>
              <a:t> </a:t>
            </a:r>
            <a:r>
              <a:rPr b="0" i="0" lang="en-US" sz="1995" u="none" cap="none" strike="noStrike">
                <a:solidFill>
                  <a:srgbClr val="000000"/>
                </a:solidFill>
                <a:latin typeface="Times New Roman"/>
                <a:ea typeface="Times New Roman"/>
                <a:cs typeface="Times New Roman"/>
                <a:sym typeface="Times New Roman"/>
              </a:rPr>
              <a:t>I offer you some </a:t>
            </a:r>
            <a:r>
              <a:rPr b="1" i="0" lang="en-US" sz="1995" u="none" cap="none" strike="noStrike">
                <a:solidFill>
                  <a:srgbClr val="000000"/>
                </a:solidFill>
                <a:latin typeface="Times New Roman"/>
                <a:ea typeface="Times New Roman"/>
                <a:cs typeface="Times New Roman"/>
                <a:sym typeface="Times New Roman"/>
              </a:rPr>
              <a:t>tips</a:t>
            </a:r>
            <a:r>
              <a:rPr b="0" i="0" lang="en-US" sz="1995" u="none" cap="none" strike="noStrike">
                <a:solidFill>
                  <a:srgbClr val="000000"/>
                </a:solidFill>
                <a:latin typeface="Times New Roman"/>
                <a:ea typeface="Times New Roman"/>
                <a:cs typeface="Times New Roman"/>
                <a:sym typeface="Times New Roman"/>
              </a:rPr>
              <a:t> , which, if you use them, the probability of finding your desired job will increase considerably.</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1283"/>
              </a:spcBef>
              <a:spcAft>
                <a:spcPts val="0"/>
              </a:spcAft>
              <a:buNone/>
            </a:pPr>
            <a:r>
              <a:rPr b="1" i="0" lang="en-US" sz="1995" u="none" cap="none" strike="noStrike">
                <a:solidFill>
                  <a:srgbClr val="000000"/>
                </a:solidFill>
                <a:latin typeface="Times New Roman"/>
                <a:ea typeface="Times New Roman"/>
                <a:cs typeface="Times New Roman"/>
                <a:sym typeface="Times New Roman"/>
              </a:rPr>
              <a:t>Tip 1 - Apply only to jobs for which you consider yourself suitable</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Stop sending dozens or hundreds of resumes a day. Someone might call you one day. But this is a quantitative approach that in terms of quality does not offer you great chances. Apply only to a few jobs a day (3-4).</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95" u="none" cap="none" strike="noStrike">
                <a:solidFill>
                  <a:srgbClr val="000000"/>
                </a:solidFill>
                <a:latin typeface="Times New Roman"/>
                <a:ea typeface="Times New Roman"/>
                <a:cs typeface="Times New Roman"/>
                <a:sym typeface="Times New Roman"/>
              </a:rPr>
              <a:t>Tip 2 - Read the job requirements and assignments carefully</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This is when you find out if that job is right for you. Read the requirements carefully and consider whether you meet the minimum requirements. Ask yourself a few questions: Do </a:t>
            </a:r>
            <a:r>
              <a:rPr b="0" i="1" lang="en-US" sz="1995" u="none" cap="none" strike="noStrike">
                <a:solidFill>
                  <a:srgbClr val="000000"/>
                </a:solidFill>
                <a:latin typeface="Times New Roman"/>
                <a:ea typeface="Times New Roman"/>
                <a:cs typeface="Times New Roman"/>
                <a:sym typeface="Times New Roman"/>
              </a:rPr>
              <a:t>I want this job? Am I suitable for him? Am I qualified for him?</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95" u="none" cap="none" strike="noStrike">
                <a:solidFill>
                  <a:srgbClr val="000000"/>
                </a:solidFill>
                <a:latin typeface="Times New Roman"/>
                <a:ea typeface="Times New Roman"/>
                <a:cs typeface="Times New Roman"/>
                <a:sym typeface="Times New Roman"/>
              </a:rPr>
              <a:t>Tip 3 - Find company information</a:t>
            </a:r>
            <a:endParaRPr b="0" i="0" sz="19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If the name of the employer is also published, do a short search and find out more about the company: field of activity, points of work, turnover, values ​​of the company, etc. Find out how many things are possible.</a:t>
            </a:r>
            <a:endParaRPr b="0" i="0" sz="1995" u="none" cap="none" strike="noStrike">
              <a:solidFill>
                <a:srgbClr val="000000"/>
              </a:solidFill>
              <a:latin typeface="Arial"/>
              <a:ea typeface="Arial"/>
              <a:cs typeface="Arial"/>
              <a:sym typeface="Arial"/>
            </a:endParaRPr>
          </a:p>
        </p:txBody>
      </p:sp>
      <p:sp>
        <p:nvSpPr>
          <p:cNvPr id="2556" name="Google Shape;2556;p13"/>
          <p:cNvSpPr/>
          <p:nvPr/>
        </p:nvSpPr>
        <p:spPr>
          <a:xfrm>
            <a:off x="1784789" y="326586"/>
            <a:ext cx="8621530"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3"/>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5" name="Shape 3405"/>
        <p:cNvGrpSpPr/>
        <p:nvPr/>
      </p:nvGrpSpPr>
      <p:grpSpPr>
        <a:xfrm>
          <a:off x="0" y="0"/>
          <a:ext cx="0" cy="0"/>
          <a:chOff x="0" y="0"/>
          <a:chExt cx="0" cy="0"/>
        </a:xfrm>
      </p:grpSpPr>
      <p:sp>
        <p:nvSpPr>
          <p:cNvPr id="3406" name="Google Shape;3406;p131"/>
          <p:cNvSpPr txBox="1"/>
          <p:nvPr>
            <p:ph idx="1" type="body"/>
          </p:nvPr>
        </p:nvSpPr>
        <p:spPr>
          <a:xfrm>
            <a:off x="1524000" y="0"/>
            <a:ext cx="9144000" cy="6858000"/>
          </a:xfrm>
          <a:prstGeom prst="rect">
            <a:avLst/>
          </a:prstGeom>
          <a:blipFill rotWithShape="1">
            <a:blip r:embed="rId3">
              <a:alphaModFix/>
            </a:blip>
            <a:stretch>
              <a:fillRect b="0" l="0" r="-2343" t="0"/>
            </a:stretch>
          </a:blip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0" name="Shape 3410"/>
        <p:cNvGrpSpPr/>
        <p:nvPr/>
      </p:nvGrpSpPr>
      <p:grpSpPr>
        <a:xfrm>
          <a:off x="0" y="0"/>
          <a:ext cx="0" cy="0"/>
          <a:chOff x="0" y="0"/>
          <a:chExt cx="0" cy="0"/>
        </a:xfrm>
      </p:grpSpPr>
      <p:sp>
        <p:nvSpPr>
          <p:cNvPr id="3411" name="Google Shape;3411;p132"/>
          <p:cNvSpPr txBox="1"/>
          <p:nvPr>
            <p:ph idx="1" type="body"/>
          </p:nvPr>
        </p:nvSpPr>
        <p:spPr>
          <a:xfrm>
            <a:off x="1117601" y="2362201"/>
            <a:ext cx="5027084" cy="3724275"/>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dk2"/>
              </a:buClr>
              <a:buSzPts val="2400"/>
              <a:buFont typeface="Noto Sans Symbols"/>
              <a:buChar char="⮚"/>
            </a:pPr>
            <a:r>
              <a:rPr b="1" lang="en-US" sz="2400"/>
              <a:t>Face expression:</a:t>
            </a:r>
            <a:endParaRPr/>
          </a:p>
          <a:p>
            <a:pPr indent="0" lvl="0" marL="0" rtl="0" algn="ctr">
              <a:lnSpc>
                <a:spcPct val="90000"/>
              </a:lnSpc>
              <a:spcBef>
                <a:spcPts val="1000"/>
              </a:spcBef>
              <a:spcAft>
                <a:spcPts val="0"/>
              </a:spcAft>
              <a:buClr>
                <a:schemeClr val="dk2"/>
              </a:buClr>
              <a:buSzPts val="2400"/>
              <a:buNone/>
            </a:pPr>
            <a:r>
              <a:t/>
            </a:r>
            <a:endParaRPr sz="2400"/>
          </a:p>
          <a:p>
            <a:pPr indent="0" lvl="0" marL="0" rtl="0" algn="ctr">
              <a:lnSpc>
                <a:spcPct val="90000"/>
              </a:lnSpc>
              <a:spcBef>
                <a:spcPts val="1000"/>
              </a:spcBef>
              <a:spcAft>
                <a:spcPts val="0"/>
              </a:spcAft>
              <a:buClr>
                <a:schemeClr val="dk2"/>
              </a:buClr>
              <a:buSzPts val="2400"/>
              <a:buNone/>
            </a:pPr>
            <a:r>
              <a:rPr lang="en-US" sz="2400"/>
              <a:t>Be alive. Smile and laugh as warmly and friendly as possible, let your face reflect your interest in your surroundings. Avoid looking dull and inexpressive.</a:t>
            </a:r>
            <a:endParaRPr sz="2400"/>
          </a:p>
          <a:p>
            <a:pPr indent="-76200" lvl="0" marL="228600" rtl="0" algn="l">
              <a:lnSpc>
                <a:spcPct val="90000"/>
              </a:lnSpc>
              <a:spcBef>
                <a:spcPts val="1000"/>
              </a:spcBef>
              <a:spcAft>
                <a:spcPts val="0"/>
              </a:spcAft>
              <a:buClr>
                <a:schemeClr val="lt1"/>
              </a:buClr>
              <a:buSzPts val="2400"/>
              <a:buNone/>
            </a:pPr>
            <a:r>
              <a:t/>
            </a:r>
            <a:endParaRPr sz="2400"/>
          </a:p>
        </p:txBody>
      </p:sp>
      <p:pic>
        <p:nvPicPr>
          <p:cNvPr id="3412" name="Google Shape;3412;p132"/>
          <p:cNvPicPr preferRelativeResize="0"/>
          <p:nvPr>
            <p:ph idx="2" type="body"/>
          </p:nvPr>
        </p:nvPicPr>
        <p:blipFill rotWithShape="1">
          <a:blip r:embed="rId3">
            <a:alphaModFix/>
          </a:blip>
          <a:srcRect b="0" l="0" r="0" t="0"/>
          <a:stretch/>
        </p:blipFill>
        <p:spPr>
          <a:xfrm>
            <a:off x="7104064" y="2781300"/>
            <a:ext cx="3095625" cy="3240088"/>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6" name="Shape 3416"/>
        <p:cNvGrpSpPr/>
        <p:nvPr/>
      </p:nvGrpSpPr>
      <p:grpSpPr>
        <a:xfrm>
          <a:off x="0" y="0"/>
          <a:ext cx="0" cy="0"/>
          <a:chOff x="0" y="0"/>
          <a:chExt cx="0" cy="0"/>
        </a:xfrm>
      </p:grpSpPr>
      <p:sp>
        <p:nvSpPr>
          <p:cNvPr id="3417" name="Google Shape;3417;p133"/>
          <p:cNvSpPr txBox="1"/>
          <p:nvPr>
            <p:ph idx="1" type="body"/>
          </p:nvPr>
        </p:nvSpPr>
        <p:spPr>
          <a:xfrm>
            <a:off x="1117601" y="2362201"/>
            <a:ext cx="5027084" cy="3724275"/>
          </a:xfrm>
          <a:prstGeom prst="rect">
            <a:avLst/>
          </a:prstGeom>
          <a:noFill/>
          <a:ln>
            <a:noFill/>
          </a:ln>
        </p:spPr>
        <p:txBody>
          <a:bodyPr anchorCtr="0" anchor="t" bIns="45700" lIns="91425" spcFirstLastPara="1" rIns="91425" wrap="square" tIns="45700">
            <a:normAutofit/>
          </a:bodyPr>
          <a:lstStyle/>
          <a:p>
            <a:pPr indent="-533400" lvl="0" marL="533400" rtl="0" algn="l">
              <a:lnSpc>
                <a:spcPct val="90000"/>
              </a:lnSpc>
              <a:spcBef>
                <a:spcPts val="0"/>
              </a:spcBef>
              <a:spcAft>
                <a:spcPts val="0"/>
              </a:spcAft>
              <a:buClr>
                <a:schemeClr val="lt1"/>
              </a:buClr>
              <a:buSzPts val="2400"/>
              <a:buNone/>
            </a:pPr>
            <a:r>
              <a:rPr b="1" lang="en-US" sz="2400"/>
              <a:t>Body position:</a:t>
            </a:r>
            <a:endParaRPr/>
          </a:p>
          <a:p>
            <a:pPr indent="-533400" lvl="0" marL="533400" rtl="0" algn="l">
              <a:lnSpc>
                <a:spcPct val="90000"/>
              </a:lnSpc>
              <a:spcBef>
                <a:spcPts val="1000"/>
              </a:spcBef>
              <a:spcAft>
                <a:spcPts val="0"/>
              </a:spcAft>
              <a:buClr>
                <a:schemeClr val="lt1"/>
              </a:buClr>
              <a:buSzPts val="2400"/>
              <a:buNone/>
            </a:pPr>
            <a:r>
              <a:rPr lang="en-US" sz="2400"/>
              <a:t>If you are standing, stand up straight. If you are sitting, fill your chair and seat completely and sit back. When talking to someone, lean forward and show your interest.</a:t>
            </a:r>
            <a:endParaRPr sz="2400"/>
          </a:p>
          <a:p>
            <a:pPr indent="-381000" lvl="0" marL="533400" rtl="0" algn="l">
              <a:lnSpc>
                <a:spcPct val="90000"/>
              </a:lnSpc>
              <a:spcBef>
                <a:spcPts val="1000"/>
              </a:spcBef>
              <a:spcAft>
                <a:spcPts val="0"/>
              </a:spcAft>
              <a:buClr>
                <a:schemeClr val="lt1"/>
              </a:buClr>
              <a:buSzPts val="2400"/>
              <a:buNone/>
            </a:pPr>
            <a:r>
              <a:t/>
            </a:r>
            <a:endParaRPr sz="2400"/>
          </a:p>
        </p:txBody>
      </p:sp>
      <p:graphicFrame>
        <p:nvGraphicFramePr>
          <p:cNvPr id="3418" name="Google Shape;3418;p133"/>
          <p:cNvGraphicFramePr/>
          <p:nvPr/>
        </p:nvGraphicFramePr>
        <p:xfrm>
          <a:off x="6807200" y="2781301"/>
          <a:ext cx="3105150" cy="2735263"/>
        </p:xfrm>
        <a:graphic>
          <a:graphicData uri="http://schemas.openxmlformats.org/presentationml/2006/ole">
            <mc:AlternateContent>
              <mc:Choice Requires="v">
                <p:oleObj r:id="rId4" imgH="2735263" imgW="3105150" progId="MS_ClipArt_Gallery.2" spid="_x0000_s1">
                  <p:embed/>
                </p:oleObj>
              </mc:Choice>
              <mc:Fallback>
                <p:oleObj r:id="rId5" imgH="2735263" imgW="3105150" progId="MS_ClipArt_Gallery.2">
                  <p:embed/>
                  <p:pic>
                    <p:nvPicPr>
                      <p:cNvPr id="3418" name="Google Shape;3418;p133"/>
                      <p:cNvPicPr preferRelativeResize="0"/>
                      <p:nvPr/>
                    </p:nvPicPr>
                    <p:blipFill rotWithShape="1">
                      <a:blip r:embed="rId6">
                        <a:alphaModFix/>
                      </a:blip>
                      <a:srcRect b="0" l="0" r="0" t="0"/>
                      <a:stretch/>
                    </p:blipFill>
                    <p:spPr>
                      <a:xfrm>
                        <a:off x="6807200" y="2781301"/>
                        <a:ext cx="3105150" cy="2735263"/>
                      </a:xfrm>
                      <a:prstGeom prst="rect">
                        <a:avLst/>
                      </a:prstGeom>
                      <a:noFill/>
                      <a:ln>
                        <a:noFill/>
                      </a:ln>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2" name="Shape 3422"/>
        <p:cNvGrpSpPr/>
        <p:nvPr/>
      </p:nvGrpSpPr>
      <p:grpSpPr>
        <a:xfrm>
          <a:off x="0" y="0"/>
          <a:ext cx="0" cy="0"/>
          <a:chOff x="0" y="0"/>
          <a:chExt cx="0" cy="0"/>
        </a:xfrm>
      </p:grpSpPr>
      <p:sp>
        <p:nvSpPr>
          <p:cNvPr id="3423" name="Google Shape;3423;p1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33400" lvl="0" marL="533400" rtl="0" algn="just">
              <a:lnSpc>
                <a:spcPct val="90000"/>
              </a:lnSpc>
              <a:spcBef>
                <a:spcPts val="0"/>
              </a:spcBef>
              <a:spcAft>
                <a:spcPts val="0"/>
              </a:spcAft>
              <a:buClr>
                <a:schemeClr val="lt1"/>
              </a:buClr>
              <a:buSzPts val="2400"/>
              <a:buNone/>
            </a:pPr>
            <a:r>
              <a:rPr b="1" lang="en-US" sz="2400"/>
              <a:t>Proximity: </a:t>
            </a:r>
            <a:r>
              <a:rPr lang="en-US" sz="2400"/>
              <a:t>Always try to stay at the closest possible distance to people that will not disturb them.</a:t>
            </a:r>
            <a:endParaRPr/>
          </a:p>
          <a:p>
            <a:pPr indent="-533400" lvl="0" marL="533400" rtl="0" algn="just">
              <a:lnSpc>
                <a:spcPct val="90000"/>
              </a:lnSpc>
              <a:spcBef>
                <a:spcPts val="1000"/>
              </a:spcBef>
              <a:spcAft>
                <a:spcPts val="0"/>
              </a:spcAft>
              <a:buClr>
                <a:schemeClr val="lt1"/>
              </a:buClr>
              <a:buSzPts val="2400"/>
              <a:buNone/>
            </a:pPr>
            <a:r>
              <a:t/>
            </a:r>
            <a:endParaRPr b="1" sz="2400"/>
          </a:p>
          <a:p>
            <a:pPr indent="-533400" lvl="0" marL="533400" rtl="0" algn="just">
              <a:lnSpc>
                <a:spcPct val="90000"/>
              </a:lnSpc>
              <a:spcBef>
                <a:spcPts val="1000"/>
              </a:spcBef>
              <a:spcAft>
                <a:spcPts val="0"/>
              </a:spcAft>
              <a:buClr>
                <a:schemeClr val="lt1"/>
              </a:buClr>
              <a:buSzPts val="2400"/>
              <a:buNone/>
            </a:pPr>
            <a:r>
              <a:rPr b="1" lang="en-US" sz="2400"/>
              <a:t>Direction: </a:t>
            </a:r>
            <a:r>
              <a:rPr lang="en-US" sz="2400"/>
              <a:t>Always stand facing the person you are talking to or talking to you. If you are forming a group with more than two people, do not turn your center off to those other than those that matter to you. Keep your center open to as many people as possible.</a:t>
            </a:r>
            <a:endParaRPr/>
          </a:p>
          <a:p>
            <a:pPr indent="-381000" lvl="0" marL="533400" rtl="0" algn="l">
              <a:lnSpc>
                <a:spcPct val="90000"/>
              </a:lnSpc>
              <a:spcBef>
                <a:spcPts val="1000"/>
              </a:spcBef>
              <a:spcAft>
                <a:spcPts val="0"/>
              </a:spcAft>
              <a:buClr>
                <a:schemeClr val="lt1"/>
              </a:buClr>
              <a:buSzPts val="2400"/>
              <a:buNone/>
            </a:pPr>
            <a:r>
              <a:t/>
            </a:r>
            <a:endParaRPr sz="2400"/>
          </a:p>
          <a:p>
            <a:pPr indent="-381000" lvl="0" marL="533400" rtl="0" algn="l">
              <a:lnSpc>
                <a:spcPct val="90000"/>
              </a:lnSpc>
              <a:spcBef>
                <a:spcPts val="1000"/>
              </a:spcBef>
              <a:spcAft>
                <a:spcPts val="0"/>
              </a:spcAft>
              <a:buClr>
                <a:schemeClr val="lt1"/>
              </a:buClr>
              <a:buSzPts val="2400"/>
              <a:buNone/>
            </a:pPr>
            <a:r>
              <a:t/>
            </a:r>
            <a:endParaRPr sz="2400"/>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7" name="Shape 3427"/>
        <p:cNvGrpSpPr/>
        <p:nvPr/>
      </p:nvGrpSpPr>
      <p:grpSpPr>
        <a:xfrm>
          <a:off x="0" y="0"/>
          <a:ext cx="0" cy="0"/>
          <a:chOff x="0" y="0"/>
          <a:chExt cx="0" cy="0"/>
        </a:xfrm>
      </p:grpSpPr>
      <p:sp>
        <p:nvSpPr>
          <p:cNvPr id="3428" name="Google Shape;3428;p1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33400" lvl="0" marL="533400" rtl="0" algn="just">
              <a:lnSpc>
                <a:spcPct val="80000"/>
              </a:lnSpc>
              <a:spcBef>
                <a:spcPts val="0"/>
              </a:spcBef>
              <a:spcAft>
                <a:spcPts val="0"/>
              </a:spcAft>
              <a:buClr>
                <a:schemeClr val="lt1"/>
              </a:buClr>
              <a:buSzPts val="2400"/>
              <a:buNone/>
            </a:pPr>
            <a:r>
              <a:rPr b="1" lang="en-US" sz="2400"/>
              <a:t>Appearance: </a:t>
            </a:r>
            <a:r>
              <a:rPr lang="en-US" sz="2400"/>
              <a:t>Dress according to group norms, social role and status. Take care of your hair and hand care. The care you take for yourself is an expression of the value you give to yourself.</a:t>
            </a:r>
            <a:endParaRPr/>
          </a:p>
          <a:p>
            <a:pPr indent="-533400" lvl="0" marL="533400" rtl="0" algn="just">
              <a:lnSpc>
                <a:spcPct val="80000"/>
              </a:lnSpc>
              <a:spcBef>
                <a:spcPts val="1000"/>
              </a:spcBef>
              <a:spcAft>
                <a:spcPts val="0"/>
              </a:spcAft>
              <a:buClr>
                <a:schemeClr val="lt1"/>
              </a:buClr>
              <a:buSzPts val="2400"/>
              <a:buNone/>
            </a:pPr>
            <a:r>
              <a:t/>
            </a:r>
            <a:endParaRPr sz="2400"/>
          </a:p>
          <a:p>
            <a:pPr indent="-533400" lvl="0" marL="533400" rtl="0" algn="just">
              <a:lnSpc>
                <a:spcPct val="80000"/>
              </a:lnSpc>
              <a:spcBef>
                <a:spcPts val="1000"/>
              </a:spcBef>
              <a:spcAft>
                <a:spcPts val="0"/>
              </a:spcAft>
              <a:buClr>
                <a:schemeClr val="lt1"/>
              </a:buClr>
              <a:buSzPts val="2400"/>
              <a:buNone/>
            </a:pPr>
            <a:r>
              <a:rPr b="1" lang="en-US" sz="2400"/>
              <a:t>  Verbal features of speech: </a:t>
            </a:r>
            <a:r>
              <a:rPr lang="en-US" sz="2400"/>
              <a:t>Avoid speaking too much and too fast. Try to speak approximately equal to what you are listening to in a community. Adjust the loudness and tone of your voice according to your surroundings.</a:t>
            </a:r>
            <a:endParaRPr sz="2400"/>
          </a:p>
          <a:p>
            <a:pPr indent="-381000" lvl="0" marL="533400" rtl="0" algn="l">
              <a:lnSpc>
                <a:spcPct val="80000"/>
              </a:lnSpc>
              <a:spcBef>
                <a:spcPts val="1000"/>
              </a:spcBef>
              <a:spcAft>
                <a:spcPts val="0"/>
              </a:spcAft>
              <a:buClr>
                <a:schemeClr val="lt1"/>
              </a:buClr>
              <a:buSzPts val="2400"/>
              <a:buNone/>
            </a:pPr>
            <a:r>
              <a:t/>
            </a:r>
            <a:endParaRPr sz="2400"/>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2" name="Shape 3432"/>
        <p:cNvGrpSpPr/>
        <p:nvPr/>
      </p:nvGrpSpPr>
      <p:grpSpPr>
        <a:xfrm>
          <a:off x="0" y="0"/>
          <a:ext cx="0" cy="0"/>
          <a:chOff x="0" y="0"/>
          <a:chExt cx="0" cy="0"/>
        </a:xfrm>
      </p:grpSpPr>
      <p:pic>
        <p:nvPicPr>
          <p:cNvPr descr="telefon" id="3433" name="Google Shape;3433;p136"/>
          <p:cNvPicPr preferRelativeResize="0"/>
          <p:nvPr/>
        </p:nvPicPr>
        <p:blipFill rotWithShape="1">
          <a:blip r:embed="rId3">
            <a:alphaModFix/>
          </a:blip>
          <a:srcRect b="0" l="0" r="0" t="0"/>
          <a:stretch/>
        </p:blipFill>
        <p:spPr>
          <a:xfrm>
            <a:off x="2566988" y="188914"/>
            <a:ext cx="1238250" cy="1552575"/>
          </a:xfrm>
          <a:prstGeom prst="rect">
            <a:avLst/>
          </a:prstGeom>
          <a:noFill/>
          <a:ln>
            <a:noFill/>
          </a:ln>
        </p:spPr>
      </p:pic>
      <p:pic>
        <p:nvPicPr>
          <p:cNvPr descr="Telefon%20EE-8b" id="3434" name="Google Shape;3434;p136"/>
          <p:cNvPicPr preferRelativeResize="0"/>
          <p:nvPr/>
        </p:nvPicPr>
        <p:blipFill rotWithShape="1">
          <a:blip r:embed="rId4">
            <a:alphaModFix/>
          </a:blip>
          <a:srcRect b="0" l="0" r="0" t="0"/>
          <a:stretch/>
        </p:blipFill>
        <p:spPr>
          <a:xfrm>
            <a:off x="8361364" y="5127626"/>
            <a:ext cx="2306637" cy="1730375"/>
          </a:xfrm>
          <a:prstGeom prst="rect">
            <a:avLst/>
          </a:prstGeom>
          <a:noFill/>
          <a:ln>
            <a:noFill/>
          </a:ln>
        </p:spPr>
      </p:pic>
      <p:pic>
        <p:nvPicPr>
          <p:cNvPr descr="img_phone_03" id="3435" name="Google Shape;3435;p136"/>
          <p:cNvPicPr preferRelativeResize="0"/>
          <p:nvPr/>
        </p:nvPicPr>
        <p:blipFill rotWithShape="1">
          <a:blip r:embed="rId5">
            <a:alphaModFix/>
          </a:blip>
          <a:srcRect b="0" l="0" r="0" t="0"/>
          <a:stretch/>
        </p:blipFill>
        <p:spPr>
          <a:xfrm>
            <a:off x="5153026" y="4464050"/>
            <a:ext cx="2492375" cy="2108200"/>
          </a:xfrm>
          <a:prstGeom prst="rect">
            <a:avLst/>
          </a:prstGeom>
          <a:noFill/>
          <a:ln>
            <a:noFill/>
          </a:ln>
        </p:spPr>
      </p:pic>
      <p:pic>
        <p:nvPicPr>
          <p:cNvPr descr="internet-phone" id="3436" name="Google Shape;3436;p136"/>
          <p:cNvPicPr preferRelativeResize="0"/>
          <p:nvPr/>
        </p:nvPicPr>
        <p:blipFill rotWithShape="1">
          <a:blip r:embed="rId6">
            <a:alphaModFix/>
          </a:blip>
          <a:srcRect b="0" l="0" r="0" t="0"/>
          <a:stretch/>
        </p:blipFill>
        <p:spPr>
          <a:xfrm>
            <a:off x="5591176" y="115889"/>
            <a:ext cx="1617663" cy="1697037"/>
          </a:xfrm>
          <a:prstGeom prst="rect">
            <a:avLst/>
          </a:prstGeom>
          <a:noFill/>
          <a:ln>
            <a:noFill/>
          </a:ln>
        </p:spPr>
      </p:pic>
      <p:pic>
        <p:nvPicPr>
          <p:cNvPr descr="2004-06-10-old-radio" id="3437" name="Google Shape;3437;p136"/>
          <p:cNvPicPr preferRelativeResize="0"/>
          <p:nvPr/>
        </p:nvPicPr>
        <p:blipFill rotWithShape="1">
          <a:blip r:embed="rId7">
            <a:alphaModFix/>
          </a:blip>
          <a:srcRect b="0" l="0" r="0" t="0"/>
          <a:stretch/>
        </p:blipFill>
        <p:spPr>
          <a:xfrm>
            <a:off x="7751763" y="692151"/>
            <a:ext cx="2665412" cy="2016125"/>
          </a:xfrm>
          <a:prstGeom prst="rect">
            <a:avLst/>
          </a:prstGeom>
          <a:noFill/>
          <a:ln>
            <a:noFill/>
          </a:ln>
        </p:spPr>
      </p:pic>
      <p:pic>
        <p:nvPicPr>
          <p:cNvPr descr="Canlı Yayın" id="3438" name="Google Shape;3438;p136">
            <a:hlinkClick r:id="rId8"/>
          </p:cNvPr>
          <p:cNvPicPr preferRelativeResize="0"/>
          <p:nvPr/>
        </p:nvPicPr>
        <p:blipFill rotWithShape="1">
          <a:blip r:embed="rId9">
            <a:alphaModFix/>
          </a:blip>
          <a:srcRect b="0" l="0" r="0" t="0"/>
          <a:stretch/>
        </p:blipFill>
        <p:spPr>
          <a:xfrm>
            <a:off x="1847851" y="3860800"/>
            <a:ext cx="1895475" cy="1657350"/>
          </a:xfrm>
          <a:prstGeom prst="rect">
            <a:avLst/>
          </a:prstGeom>
          <a:noFill/>
          <a:ln>
            <a:noFill/>
          </a:ln>
        </p:spPr>
      </p:pic>
      <p:sp>
        <p:nvSpPr>
          <p:cNvPr id="3439" name="Google Shape;3439;p136"/>
          <p:cNvSpPr/>
          <p:nvPr/>
        </p:nvSpPr>
        <p:spPr>
          <a:xfrm>
            <a:off x="3143250" y="3078164"/>
            <a:ext cx="5905500" cy="708025"/>
          </a:xfrm>
          <a:prstGeom prst="rect">
            <a:avLst/>
          </a:prstGeom>
        </p:spPr>
        <p:txBody>
          <a:bodyPr>
            <a:prstTxWarp prst="textPlain"/>
          </a:bodyPr>
          <a:lstStyle/>
          <a:p>
            <a:pPr lvl="0" algn="ctr"/>
            <a:r>
              <a:rPr b="0" i="0">
                <a:ln>
                  <a:noFill/>
                </a:ln>
                <a:solidFill>
                  <a:srgbClr val="2B93FF"/>
                </a:solidFill>
                <a:latin typeface="Times New Roman"/>
              </a:rPr>
              <a:t>Communication and mass media</a:t>
            </a:r>
          </a:p>
        </p:txBody>
      </p:sp>
      <p:sp>
        <p:nvSpPr>
          <p:cNvPr descr="televizyon-grafik2" id="3440" name="Google Shape;3440;p13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t/>
            </a:r>
            <a:endParaRPr sz="1800">
              <a:solidFill>
                <a:schemeClr val="lt1"/>
              </a:solidFill>
              <a:latin typeface="Tahoma"/>
              <a:ea typeface="Tahoma"/>
              <a:cs typeface="Tahoma"/>
              <a:sym typeface="Tahoma"/>
            </a:endParaRPr>
          </a:p>
        </p:txBody>
      </p:sp>
      <p:sp>
        <p:nvSpPr>
          <p:cNvPr descr="televizyon-grafik2" id="3441" name="Google Shape;3441;p136"/>
          <p:cNvSpPr/>
          <p:nvPr/>
        </p:nvSpPr>
        <p:spPr>
          <a:xfrm>
            <a:off x="5808663" y="31416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t/>
            </a:r>
            <a:endParaRPr sz="1800">
              <a:solidFill>
                <a:schemeClr val="lt1"/>
              </a:solidFill>
              <a:latin typeface="Tahoma"/>
              <a:ea typeface="Tahoma"/>
              <a:cs typeface="Tahoma"/>
              <a:sym typeface="Tahoma"/>
            </a:endParaRPr>
          </a:p>
        </p:txBody>
      </p:sp>
      <p:sp>
        <p:nvSpPr>
          <p:cNvPr descr="televizyon-grafik2" id="3442" name="Google Shape;3442;p136"/>
          <p:cNvSpPr/>
          <p:nvPr/>
        </p:nvSpPr>
        <p:spPr>
          <a:xfrm>
            <a:off x="1679575" y="460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t/>
            </a:r>
            <a:endParaRPr sz="1800">
              <a:solidFill>
                <a:schemeClr val="lt1"/>
              </a:solidFill>
              <a:latin typeface="Tahoma"/>
              <a:ea typeface="Tahoma"/>
              <a:cs typeface="Tahoma"/>
              <a:sym typeface="Tahoma"/>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6" name="Shape 3446"/>
        <p:cNvGrpSpPr/>
        <p:nvPr/>
      </p:nvGrpSpPr>
      <p:grpSpPr>
        <a:xfrm>
          <a:off x="0" y="0"/>
          <a:ext cx="0" cy="0"/>
          <a:chOff x="0" y="0"/>
          <a:chExt cx="0" cy="0"/>
        </a:xfrm>
      </p:grpSpPr>
      <p:sp>
        <p:nvSpPr>
          <p:cNvPr id="3447" name="Google Shape;3447;p137"/>
          <p:cNvSpPr/>
          <p:nvPr/>
        </p:nvSpPr>
        <p:spPr>
          <a:xfrm>
            <a:off x="3000375" y="395289"/>
            <a:ext cx="7488238" cy="24923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6600"/>
              </a:buClr>
              <a:buSzPts val="3200"/>
              <a:buFont typeface="Noto Sans Symbols"/>
              <a:buNone/>
            </a:pPr>
            <a:br>
              <a:rPr b="1" lang="en-US" sz="3200">
                <a:solidFill>
                  <a:srgbClr val="FF6600"/>
                </a:solidFill>
                <a:latin typeface="Comic Sans MS"/>
                <a:ea typeface="Comic Sans MS"/>
                <a:cs typeface="Comic Sans MS"/>
                <a:sym typeface="Comic Sans MS"/>
              </a:rPr>
            </a:br>
            <a:r>
              <a:rPr b="1" lang="en-US" sz="2600">
                <a:solidFill>
                  <a:srgbClr val="FF6600"/>
                </a:solidFill>
                <a:latin typeface="Comic Sans MS"/>
                <a:ea typeface="Comic Sans MS"/>
                <a:cs typeface="Comic Sans MS"/>
                <a:sym typeface="Comic Sans MS"/>
              </a:rPr>
              <a:t>Communication is above all an exchange of information.</a:t>
            </a:r>
            <a:endParaRPr/>
          </a:p>
          <a:p>
            <a:pPr indent="0" lvl="0" marL="0" marR="0" rtl="0" algn="l">
              <a:spcBef>
                <a:spcPts val="0"/>
              </a:spcBef>
              <a:spcAft>
                <a:spcPts val="0"/>
              </a:spcAft>
              <a:buClr>
                <a:srgbClr val="FF6600"/>
              </a:buClr>
              <a:buSzPts val="3200"/>
              <a:buFont typeface="Noto Sans Symbols"/>
              <a:buNone/>
            </a:pPr>
            <a:r>
              <a:rPr b="1" lang="en-US" sz="3200">
                <a:solidFill>
                  <a:srgbClr val="FF6600"/>
                </a:solidFill>
                <a:latin typeface="Comic Sans MS"/>
                <a:ea typeface="Comic Sans MS"/>
                <a:cs typeface="Comic Sans MS"/>
                <a:sym typeface="Comic Sans MS"/>
              </a:rPr>
              <a:t> </a:t>
            </a:r>
            <a:endParaRPr/>
          </a:p>
          <a:p>
            <a:pPr indent="0" lvl="0" marL="0" marR="0" rtl="0" algn="l">
              <a:spcBef>
                <a:spcPts val="0"/>
              </a:spcBef>
              <a:spcAft>
                <a:spcPts val="0"/>
              </a:spcAft>
              <a:buClr>
                <a:srgbClr val="FF6600"/>
              </a:buClr>
              <a:buSzPts val="2000"/>
              <a:buFont typeface="Noto Sans Symbols"/>
              <a:buNone/>
            </a:pPr>
            <a:r>
              <a:rPr b="1" lang="en-US" sz="2000">
                <a:solidFill>
                  <a:srgbClr val="FF6600"/>
                </a:solidFill>
                <a:latin typeface="Comic Sans MS"/>
                <a:ea typeface="Comic Sans MS"/>
                <a:cs typeface="Comic Sans MS"/>
                <a:sym typeface="Comic Sans MS"/>
              </a:rPr>
              <a:t>The purpose of this exchange is to meet the needs of understanding, explaining, learning and receiving education</a:t>
            </a:r>
            <a:endParaRPr sz="2000">
              <a:solidFill>
                <a:schemeClr val="hlink"/>
              </a:solidFill>
              <a:latin typeface="Comic Sans MS"/>
              <a:ea typeface="Comic Sans MS"/>
              <a:cs typeface="Comic Sans MS"/>
              <a:sym typeface="Comic Sans MS"/>
            </a:endParaRPr>
          </a:p>
        </p:txBody>
      </p:sp>
      <p:pic>
        <p:nvPicPr>
          <p:cNvPr descr="10105386" id="3448" name="Google Shape;3448;p137"/>
          <p:cNvPicPr preferRelativeResize="0"/>
          <p:nvPr/>
        </p:nvPicPr>
        <p:blipFill rotWithShape="1">
          <a:blip r:embed="rId3">
            <a:alphaModFix/>
          </a:blip>
          <a:srcRect b="0" l="0" r="0" t="0"/>
          <a:stretch/>
        </p:blipFill>
        <p:spPr>
          <a:xfrm>
            <a:off x="1524001" y="3106739"/>
            <a:ext cx="3863975" cy="2878137"/>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2" name="Shape 3452"/>
        <p:cNvGrpSpPr/>
        <p:nvPr/>
      </p:nvGrpSpPr>
      <p:grpSpPr>
        <a:xfrm>
          <a:off x="0" y="0"/>
          <a:ext cx="0" cy="0"/>
          <a:chOff x="0" y="0"/>
          <a:chExt cx="0" cy="0"/>
        </a:xfrm>
      </p:grpSpPr>
      <p:sp>
        <p:nvSpPr>
          <p:cNvPr id="3453" name="Google Shape;3453;p1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Mankind, since the day it existed, used various tools to communicate.</a:t>
            </a:r>
            <a:endParaRPr/>
          </a:p>
        </p:txBody>
      </p:sp>
      <p:pic>
        <p:nvPicPr>
          <p:cNvPr descr="home_iletisim" id="3454" name="Google Shape;3454;p138"/>
          <p:cNvPicPr preferRelativeResize="0"/>
          <p:nvPr/>
        </p:nvPicPr>
        <p:blipFill rotWithShape="1">
          <a:blip r:embed="rId3">
            <a:alphaModFix/>
          </a:blip>
          <a:srcRect b="0" l="0" r="0" t="0"/>
          <a:stretch/>
        </p:blipFill>
        <p:spPr>
          <a:xfrm>
            <a:off x="6672264" y="4508501"/>
            <a:ext cx="2808287" cy="1952625"/>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8" name="Shape 3458"/>
        <p:cNvGrpSpPr/>
        <p:nvPr/>
      </p:nvGrpSpPr>
      <p:grpSpPr>
        <a:xfrm>
          <a:off x="0" y="0"/>
          <a:ext cx="0" cy="0"/>
          <a:chOff x="0" y="0"/>
          <a:chExt cx="0" cy="0"/>
        </a:xfrm>
      </p:grpSpPr>
      <p:sp>
        <p:nvSpPr>
          <p:cNvPr id="3459" name="Google Shape;3459;p139"/>
          <p:cNvSpPr txBox="1"/>
          <p:nvPr>
            <p:ph idx="1" type="body"/>
          </p:nvPr>
        </p:nvSpPr>
        <p:spPr>
          <a:xfrm>
            <a:off x="2209800" y="404814"/>
            <a:ext cx="7772400" cy="5691187"/>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a:p>
            <a:pPr indent="-50800" lvl="0" marL="228600" rtl="0" algn="l">
              <a:lnSpc>
                <a:spcPct val="90000"/>
              </a:lnSpc>
              <a:spcBef>
                <a:spcPts val="1000"/>
              </a:spcBef>
              <a:spcAft>
                <a:spcPts val="0"/>
              </a:spcAft>
              <a:buClr>
                <a:schemeClr val="lt1"/>
              </a:buClr>
              <a:buSzPts val="2800"/>
              <a:buNone/>
            </a:pPr>
            <a:r>
              <a:t/>
            </a:r>
            <a:endParaRPr/>
          </a:p>
          <a:p>
            <a:pPr indent="-50800" lvl="0" marL="228600" rtl="0" algn="l">
              <a:lnSpc>
                <a:spcPct val="90000"/>
              </a:lnSpc>
              <a:spcBef>
                <a:spcPts val="1000"/>
              </a:spcBef>
              <a:spcAft>
                <a:spcPts val="0"/>
              </a:spcAft>
              <a:buClr>
                <a:schemeClr val="lt1"/>
              </a:buClr>
              <a:buSzPts val="2800"/>
              <a:buNone/>
            </a:pPr>
            <a:r>
              <a:t/>
            </a:r>
            <a:endParaRPr/>
          </a:p>
          <a:p>
            <a:pPr indent="-50800" lvl="0" marL="228600" rtl="0" algn="l">
              <a:lnSpc>
                <a:spcPct val="90000"/>
              </a:lnSpc>
              <a:spcBef>
                <a:spcPts val="1000"/>
              </a:spcBef>
              <a:spcAft>
                <a:spcPts val="0"/>
              </a:spcAft>
              <a:buClr>
                <a:schemeClr val="lt1"/>
              </a:buClr>
              <a:buSzPts val="2800"/>
              <a:buNone/>
            </a:pPr>
            <a:r>
              <a:t/>
            </a:r>
            <a:endParaRPr/>
          </a:p>
          <a:p>
            <a:pPr indent="-228600" lvl="0" marL="228600" rtl="0" algn="l">
              <a:lnSpc>
                <a:spcPct val="90000"/>
              </a:lnSpc>
              <a:spcBef>
                <a:spcPts val="1000"/>
              </a:spcBef>
              <a:spcAft>
                <a:spcPts val="0"/>
              </a:spcAft>
              <a:buClr>
                <a:schemeClr val="lt1"/>
              </a:buClr>
              <a:buSzPts val="2800"/>
              <a:buChar char="•"/>
            </a:pPr>
            <a:r>
              <a:rPr lang="en-US"/>
              <a:t>In addition to writing and spoken language based on signs and words, which are considered one of the simplest and most primitive means of communication, body language and non-verbal expressions (gestures, gestures, touching, non-response, behaviours and attitudes such as keeping silent; dance, painting, etc.) have also been used for centuries.</a:t>
            </a:r>
            <a:endParaRPr/>
          </a:p>
        </p:txBody>
      </p:sp>
      <p:pic>
        <p:nvPicPr>
          <p:cNvPr descr="kariogurel02" id="3460" name="Google Shape;3460;p139"/>
          <p:cNvPicPr preferRelativeResize="0"/>
          <p:nvPr/>
        </p:nvPicPr>
        <p:blipFill rotWithShape="1">
          <a:blip r:embed="rId3">
            <a:alphaModFix/>
          </a:blip>
          <a:srcRect b="0" l="0" r="0" t="0"/>
          <a:stretch/>
        </p:blipFill>
        <p:spPr>
          <a:xfrm>
            <a:off x="6240463" y="14288"/>
            <a:ext cx="2857500" cy="192405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4" name="Shape 3464"/>
        <p:cNvGrpSpPr/>
        <p:nvPr/>
      </p:nvGrpSpPr>
      <p:grpSpPr>
        <a:xfrm>
          <a:off x="0" y="0"/>
          <a:ext cx="0" cy="0"/>
          <a:chOff x="0" y="0"/>
          <a:chExt cx="0" cy="0"/>
        </a:xfrm>
      </p:grpSpPr>
      <p:sp>
        <p:nvSpPr>
          <p:cNvPr id="3465" name="Google Shape;3465;p140"/>
          <p:cNvSpPr txBox="1"/>
          <p:nvPr>
            <p:ph idx="1" type="body"/>
          </p:nvPr>
        </p:nvSpPr>
        <p:spPr>
          <a:xfrm>
            <a:off x="2208214" y="981076"/>
            <a:ext cx="8459787" cy="460851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lang="en-US" sz="2400">
                <a:solidFill>
                  <a:srgbClr val="000000"/>
                </a:solidFill>
                <a:latin typeface="Comic Sans MS"/>
                <a:ea typeface="Comic Sans MS"/>
                <a:cs typeface="Comic Sans MS"/>
                <a:sym typeface="Comic Sans MS"/>
              </a:rPr>
              <a:t>Mass; “Represents all groups and individuals in society.</a:t>
            </a:r>
            <a:endParaRPr/>
          </a:p>
          <a:p>
            <a:pPr indent="-76200" lvl="0" marL="228600" rtl="0" algn="l">
              <a:lnSpc>
                <a:spcPct val="90000"/>
              </a:lnSpc>
              <a:spcBef>
                <a:spcPts val="1000"/>
              </a:spcBef>
              <a:spcAft>
                <a:spcPts val="0"/>
              </a:spcAft>
              <a:buClr>
                <a:schemeClr val="lt1"/>
              </a:buClr>
              <a:buSzPts val="2400"/>
              <a:buNone/>
            </a:pPr>
            <a:r>
              <a:t/>
            </a:r>
            <a:endParaRPr sz="2400">
              <a:solidFill>
                <a:srgbClr val="000000"/>
              </a:solidFill>
              <a:latin typeface="Comic Sans MS"/>
              <a:ea typeface="Comic Sans MS"/>
              <a:cs typeface="Comic Sans MS"/>
              <a:sym typeface="Comic Sans MS"/>
            </a:endParaRPr>
          </a:p>
          <a:p>
            <a:pPr indent="-76200" lvl="0" marL="228600" rtl="0" algn="l">
              <a:lnSpc>
                <a:spcPct val="90000"/>
              </a:lnSpc>
              <a:spcBef>
                <a:spcPts val="1000"/>
              </a:spcBef>
              <a:spcAft>
                <a:spcPts val="0"/>
              </a:spcAft>
              <a:buClr>
                <a:schemeClr val="lt1"/>
              </a:buClr>
              <a:buSzPts val="2400"/>
              <a:buNone/>
            </a:pPr>
            <a:r>
              <a:t/>
            </a:r>
            <a:endParaRPr sz="2400">
              <a:solidFill>
                <a:srgbClr val="000000"/>
              </a:solidFill>
              <a:latin typeface="Comic Sans MS"/>
              <a:ea typeface="Comic Sans MS"/>
              <a:cs typeface="Comic Sans MS"/>
              <a:sym typeface="Comic Sans MS"/>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latin typeface="Comic Sans MS"/>
                <a:ea typeface="Comic Sans MS"/>
                <a:cs typeface="Comic Sans MS"/>
                <a:sym typeface="Comic Sans MS"/>
              </a:rPr>
              <a:t>Mass media: These are the tools that reach a certain audience at certain intervals or continuously, with the aim of providing news and information, as well as educating and entertaining.</a:t>
            </a:r>
            <a:endParaRPr sz="2000">
              <a:solidFill>
                <a:srgbClr val="000000"/>
              </a:solidFill>
              <a:latin typeface="Comic Sans MS"/>
              <a:ea typeface="Comic Sans MS"/>
              <a:cs typeface="Comic Sans MS"/>
              <a:sym typeface="Comic Sans MS"/>
            </a:endParaRPr>
          </a:p>
        </p:txBody>
      </p:sp>
      <p:pic>
        <p:nvPicPr>
          <p:cNvPr descr="mm2" id="3466" name="Google Shape;3466;p140"/>
          <p:cNvPicPr preferRelativeResize="0"/>
          <p:nvPr/>
        </p:nvPicPr>
        <p:blipFill rotWithShape="1">
          <a:blip r:embed="rId3">
            <a:alphaModFix/>
          </a:blip>
          <a:srcRect b="0" l="0" r="0" t="0"/>
          <a:stretch/>
        </p:blipFill>
        <p:spPr>
          <a:xfrm>
            <a:off x="2640014" y="4275138"/>
            <a:ext cx="4859337" cy="2565400"/>
          </a:xfrm>
          <a:prstGeom prst="rect">
            <a:avLst/>
          </a:prstGeom>
          <a:noFill/>
          <a:ln>
            <a:noFill/>
          </a:ln>
        </p:spPr>
      </p:pic>
      <p:pic>
        <p:nvPicPr>
          <p:cNvPr descr="Resim1" id="3467" name="Google Shape;3467;p140"/>
          <p:cNvPicPr preferRelativeResize="0"/>
          <p:nvPr>
            <p:ph idx="2" type="body"/>
          </p:nvPr>
        </p:nvPicPr>
        <p:blipFill rotWithShape="1">
          <a:blip r:embed="rId4">
            <a:alphaModFix/>
          </a:blip>
          <a:srcRect b="0" l="0" r="0" t="0"/>
          <a:stretch/>
        </p:blipFill>
        <p:spPr>
          <a:xfrm>
            <a:off x="8112125" y="4476750"/>
            <a:ext cx="2324100" cy="2381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1" name="Shape 2561"/>
        <p:cNvGrpSpPr/>
        <p:nvPr/>
      </p:nvGrpSpPr>
      <p:grpSpPr>
        <a:xfrm>
          <a:off x="0" y="0"/>
          <a:ext cx="0" cy="0"/>
          <a:chOff x="0" y="0"/>
          <a:chExt cx="0" cy="0"/>
        </a:xfrm>
      </p:grpSpPr>
      <p:sp>
        <p:nvSpPr>
          <p:cNvPr id="2562" name="Google Shape;2562;p14"/>
          <p:cNvSpPr/>
          <p:nvPr/>
        </p:nvSpPr>
        <p:spPr>
          <a:xfrm>
            <a:off x="1980740" y="849123"/>
            <a:ext cx="8046413" cy="5420992"/>
          </a:xfrm>
          <a:prstGeom prst="rect">
            <a:avLst/>
          </a:prstGeom>
          <a:noFill/>
          <a:ln>
            <a:noFill/>
          </a:ln>
        </p:spPr>
        <p:txBody>
          <a:bodyPr anchorCtr="0" anchor="t" bIns="0" lIns="0" spcFirstLastPara="1" rIns="0" wrap="square" tIns="0">
            <a:normAutofit/>
          </a:bodyPr>
          <a:lstStyle/>
          <a:p>
            <a:pPr indent="0" lvl="0" marL="0" marR="0" rtl="0" algn="ctr">
              <a:lnSpc>
                <a:spcPct val="80000"/>
              </a:lnSpc>
              <a:spcBef>
                <a:spcPts val="0"/>
              </a:spcBef>
              <a:spcAft>
                <a:spcPts val="0"/>
              </a:spcAft>
              <a:buNone/>
            </a:pPr>
            <a:r>
              <a:rPr b="1" i="0" lang="en-US" sz="2195" u="none" cap="none" strike="noStrike">
                <a:solidFill>
                  <a:srgbClr val="000000"/>
                </a:solidFill>
                <a:latin typeface="Times New Roman"/>
                <a:ea typeface="Times New Roman"/>
                <a:cs typeface="Times New Roman"/>
                <a:sym typeface="Times New Roman"/>
              </a:rPr>
              <a:t>Career selection criteria</a:t>
            </a:r>
            <a:endParaRPr b="0" i="0" sz="21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21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95" u="none" cap="none" strike="noStrike">
                <a:solidFill>
                  <a:srgbClr val="000000"/>
                </a:solidFill>
                <a:latin typeface="Times New Roman"/>
                <a:ea typeface="Times New Roman"/>
                <a:cs typeface="Times New Roman"/>
                <a:sym typeface="Times New Roman"/>
              </a:rPr>
              <a:t>      The job market has changed, the job offer has decreased significantly, and the number of viable options you can consider when choosing a career has decreased. In this situation it is advisable to find the ideal compromise between personal desires and the pressure to get hired quickly based on a clear set of criteria.</a:t>
            </a:r>
            <a:endParaRPr b="0" i="0" sz="21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95" u="none" cap="none" strike="noStrike">
                <a:solidFill>
                  <a:srgbClr val="000000"/>
                </a:solidFill>
                <a:latin typeface="Times New Roman"/>
                <a:ea typeface="Times New Roman"/>
                <a:cs typeface="Times New Roman"/>
                <a:sym typeface="Times New Roman"/>
              </a:rPr>
              <a:t>      When it comes to choosing the career that suits you, the most important thing is to choose the ones that matter the most from the multitude of criteria you can use. Here are </a:t>
            </a:r>
            <a:r>
              <a:rPr b="1" i="0" lang="en-US" sz="2195" u="none" cap="none" strike="noStrike">
                <a:solidFill>
                  <a:srgbClr val="000000"/>
                </a:solidFill>
                <a:latin typeface="Times New Roman"/>
                <a:ea typeface="Times New Roman"/>
                <a:cs typeface="Times New Roman"/>
                <a:sym typeface="Times New Roman"/>
              </a:rPr>
              <a:t>three criteria </a:t>
            </a:r>
            <a:r>
              <a:rPr b="0" i="0" lang="en-US" sz="2195" u="none" cap="none" strike="noStrike">
                <a:solidFill>
                  <a:srgbClr val="000000"/>
                </a:solidFill>
                <a:latin typeface="Times New Roman"/>
                <a:ea typeface="Times New Roman"/>
                <a:cs typeface="Times New Roman"/>
                <a:sym typeface="Times New Roman"/>
              </a:rPr>
              <a:t>that are universally relevant .</a:t>
            </a:r>
            <a:endParaRPr b="0" i="0" sz="21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195" u="none" cap="none" strike="noStrike">
                <a:solidFill>
                  <a:srgbClr val="000000"/>
                </a:solidFill>
                <a:latin typeface="Times New Roman"/>
                <a:ea typeface="Times New Roman"/>
                <a:cs typeface="Times New Roman"/>
                <a:sym typeface="Times New Roman"/>
              </a:rPr>
              <a:t>      1) What it means to work in reality</a:t>
            </a:r>
            <a:endParaRPr b="0" i="0" sz="2195"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95" u="none" cap="none" strike="noStrike">
                <a:solidFill>
                  <a:srgbClr val="000000"/>
                </a:solidFill>
                <a:latin typeface="Times New Roman"/>
                <a:ea typeface="Times New Roman"/>
                <a:cs typeface="Times New Roman"/>
                <a:sym typeface="Times New Roman"/>
              </a:rPr>
              <a:t>      Most young people do not really know what a particular job or field entails, what their real activities are and their share in the work schedule, but only what is seen on the surface. Talk to people inside, to people who are already in the field and can give you real and complete information.</a:t>
            </a:r>
            <a:endParaRPr b="0" i="0" sz="2195" u="none" cap="none" strike="noStrike">
              <a:solidFill>
                <a:srgbClr val="000000"/>
              </a:solidFill>
              <a:latin typeface="Arial"/>
              <a:ea typeface="Arial"/>
              <a:cs typeface="Arial"/>
              <a:sym typeface="Arial"/>
            </a:endParaRPr>
          </a:p>
        </p:txBody>
      </p:sp>
      <p:sp>
        <p:nvSpPr>
          <p:cNvPr id="2563" name="Google Shape;2563;p14"/>
          <p:cNvSpPr/>
          <p:nvPr/>
        </p:nvSpPr>
        <p:spPr>
          <a:xfrm>
            <a:off x="1784789" y="326586"/>
            <a:ext cx="8621530"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4"/>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1" name="Shape 3471"/>
        <p:cNvGrpSpPr/>
        <p:nvPr/>
      </p:nvGrpSpPr>
      <p:grpSpPr>
        <a:xfrm>
          <a:off x="0" y="0"/>
          <a:ext cx="0" cy="0"/>
          <a:chOff x="0" y="0"/>
          <a:chExt cx="0" cy="0"/>
        </a:xfrm>
      </p:grpSpPr>
      <p:sp>
        <p:nvSpPr>
          <p:cNvPr id="3472" name="Google Shape;3472;p141"/>
          <p:cNvSpPr txBox="1"/>
          <p:nvPr>
            <p:ph idx="1" type="body"/>
          </p:nvPr>
        </p:nvSpPr>
        <p:spPr>
          <a:xfrm>
            <a:off x="2209800" y="620714"/>
            <a:ext cx="7772400" cy="5475287"/>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a:p>
            <a:pPr indent="-228600" lvl="0" marL="228600" rtl="0" algn="l">
              <a:lnSpc>
                <a:spcPct val="90000"/>
              </a:lnSpc>
              <a:spcBef>
                <a:spcPts val="1000"/>
              </a:spcBef>
              <a:spcAft>
                <a:spcPts val="0"/>
              </a:spcAft>
              <a:buClr>
                <a:schemeClr val="lt1"/>
              </a:buClr>
              <a:buSzPts val="2800"/>
              <a:buChar char="•"/>
            </a:pPr>
            <a:r>
              <a:rPr lang="en-US"/>
              <a:t>Today, communication tools such as mail, telegraph, telephone, fax;</a:t>
            </a:r>
            <a:endParaRPr/>
          </a:p>
          <a:p>
            <a:pPr indent="-50800" lvl="0" marL="228600" rtl="0" algn="l">
              <a:lnSpc>
                <a:spcPct val="90000"/>
              </a:lnSpc>
              <a:spcBef>
                <a:spcPts val="1000"/>
              </a:spcBef>
              <a:spcAft>
                <a:spcPts val="0"/>
              </a:spcAft>
              <a:buClr>
                <a:schemeClr val="lt1"/>
              </a:buClr>
              <a:buSzPts val="2800"/>
              <a:buNone/>
            </a:pPr>
            <a:r>
              <a:t/>
            </a:r>
            <a:endParaRPr/>
          </a:p>
          <a:p>
            <a:pPr indent="-228600" lvl="0" marL="228600" rtl="0" algn="l">
              <a:lnSpc>
                <a:spcPct val="90000"/>
              </a:lnSpc>
              <a:spcBef>
                <a:spcPts val="1000"/>
              </a:spcBef>
              <a:spcAft>
                <a:spcPts val="0"/>
              </a:spcAft>
              <a:buClr>
                <a:schemeClr val="lt1"/>
              </a:buClr>
              <a:buSzPts val="2800"/>
              <a:buChar char="•"/>
            </a:pPr>
            <a:r>
              <a:rPr lang="en-US"/>
              <a:t>  mass media such as newspapers, radio, television;</a:t>
            </a:r>
            <a:endParaRPr/>
          </a:p>
          <a:p>
            <a:pPr indent="-228600" lvl="0" marL="228600" rtl="0" algn="l">
              <a:lnSpc>
                <a:spcPct val="90000"/>
              </a:lnSpc>
              <a:spcBef>
                <a:spcPts val="1000"/>
              </a:spcBef>
              <a:spcAft>
                <a:spcPts val="0"/>
              </a:spcAft>
              <a:buClr>
                <a:schemeClr val="lt1"/>
              </a:buClr>
              <a:buSzPts val="2800"/>
              <a:buChar char="•"/>
            </a:pPr>
            <a:r>
              <a:rPr lang="en-US"/>
              <a:t>satellites, computers (Internet and e-mail) have become integral parts of communication as communication tools.</a:t>
            </a:r>
            <a:endParaRPr/>
          </a:p>
        </p:txBody>
      </p:sp>
      <p:pic>
        <p:nvPicPr>
          <p:cNvPr descr="television" id="3473" name="Google Shape;3473;p141"/>
          <p:cNvPicPr preferRelativeResize="0"/>
          <p:nvPr/>
        </p:nvPicPr>
        <p:blipFill rotWithShape="1">
          <a:blip r:embed="rId3">
            <a:alphaModFix/>
          </a:blip>
          <a:srcRect b="0" l="0" r="0" t="0"/>
          <a:stretch/>
        </p:blipFill>
        <p:spPr>
          <a:xfrm>
            <a:off x="8450263" y="4349751"/>
            <a:ext cx="2190750" cy="2390775"/>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7" name="Shape 3477"/>
        <p:cNvGrpSpPr/>
        <p:nvPr/>
      </p:nvGrpSpPr>
      <p:grpSpPr>
        <a:xfrm>
          <a:off x="0" y="0"/>
          <a:ext cx="0" cy="0"/>
          <a:chOff x="0" y="0"/>
          <a:chExt cx="0" cy="0"/>
        </a:xfrm>
      </p:grpSpPr>
      <p:sp>
        <p:nvSpPr>
          <p:cNvPr id="3478" name="Google Shape;3478;p142"/>
          <p:cNvSpPr txBox="1"/>
          <p:nvPr>
            <p:ph idx="1" type="body"/>
          </p:nvPr>
        </p:nvSpPr>
        <p:spPr>
          <a:xfrm>
            <a:off x="2708275" y="836613"/>
            <a:ext cx="6775450" cy="4151312"/>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lt1"/>
              </a:buClr>
              <a:buSzPts val="2800"/>
              <a:buChar char="•"/>
            </a:pPr>
            <a:r>
              <a:rPr lang="en-US"/>
              <a:t> Its aim is to deliver ideas, ideas and news to large masses in a very short time.</a:t>
            </a:r>
            <a:endParaRPr/>
          </a:p>
          <a:p>
            <a:pPr indent="-50800" lvl="0" marL="228600" rtl="0" algn="l">
              <a:lnSpc>
                <a:spcPct val="80000"/>
              </a:lnSpc>
              <a:spcBef>
                <a:spcPts val="1000"/>
              </a:spcBef>
              <a:spcAft>
                <a:spcPts val="0"/>
              </a:spcAft>
              <a:buClr>
                <a:schemeClr val="lt1"/>
              </a:buClr>
              <a:buSzPts val="2800"/>
              <a:buNone/>
            </a:pPr>
            <a:r>
              <a:t/>
            </a:r>
            <a:endParaRPr/>
          </a:p>
          <a:p>
            <a:pPr indent="-228600" lvl="0" marL="228600" rtl="0" algn="l">
              <a:lnSpc>
                <a:spcPct val="80000"/>
              </a:lnSpc>
              <a:spcBef>
                <a:spcPts val="1000"/>
              </a:spcBef>
              <a:spcAft>
                <a:spcPts val="0"/>
              </a:spcAft>
              <a:buClr>
                <a:schemeClr val="lt1"/>
              </a:buClr>
              <a:buSzPts val="2800"/>
              <a:buChar char="•"/>
            </a:pPr>
            <a:r>
              <a:rPr lang="en-US"/>
              <a:t>Mass media; "It is a tool that gives the opportunity to speak to the whole masses with the use of electromagnetic waves and their receivers to be able to address and communicate with wider audiences."</a:t>
            </a:r>
            <a:endParaRPr/>
          </a:p>
        </p:txBody>
      </p:sp>
      <p:pic>
        <p:nvPicPr>
          <p:cNvPr descr="2003_11_4__12_8_7__anakumandaodasi" id="3479" name="Google Shape;3479;p142"/>
          <p:cNvPicPr preferRelativeResize="0"/>
          <p:nvPr/>
        </p:nvPicPr>
        <p:blipFill rotWithShape="1">
          <a:blip r:embed="rId3">
            <a:alphaModFix/>
          </a:blip>
          <a:srcRect b="0" l="0" r="0" t="0"/>
          <a:stretch/>
        </p:blipFill>
        <p:spPr>
          <a:xfrm>
            <a:off x="7212014" y="4533900"/>
            <a:ext cx="3455987" cy="2349500"/>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3" name="Shape 3483"/>
        <p:cNvGrpSpPr/>
        <p:nvPr/>
      </p:nvGrpSpPr>
      <p:grpSpPr>
        <a:xfrm>
          <a:off x="0" y="0"/>
          <a:ext cx="0" cy="0"/>
          <a:chOff x="0" y="0"/>
          <a:chExt cx="0" cy="0"/>
        </a:xfrm>
      </p:grpSpPr>
      <p:sp>
        <p:nvSpPr>
          <p:cNvPr id="3484" name="Google Shape;3484;p143"/>
          <p:cNvSpPr txBox="1"/>
          <p:nvPr>
            <p:ph idx="1" type="body"/>
          </p:nvPr>
        </p:nvSpPr>
        <p:spPr>
          <a:xfrm>
            <a:off x="2711450" y="2349501"/>
            <a:ext cx="7772400" cy="3311525"/>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lt1"/>
              </a:buClr>
              <a:buSzPts val="2700"/>
              <a:buChar char="•"/>
            </a:pPr>
            <a:r>
              <a:rPr lang="en-US" sz="2700">
                <a:latin typeface="Comic Sans MS"/>
                <a:ea typeface="Comic Sans MS"/>
                <a:cs typeface="Comic Sans MS"/>
                <a:sym typeface="Comic Sans MS"/>
              </a:rPr>
              <a:t>Mass media has become an element of power in society by fulfilling many public duties such as cultural, economic, educational, political, entertainment, news and agenda.</a:t>
            </a:r>
            <a:endParaRPr/>
          </a:p>
          <a:p>
            <a:pPr indent="-228600" lvl="0" marL="228600" rtl="0" algn="l">
              <a:lnSpc>
                <a:spcPct val="70000"/>
              </a:lnSpc>
              <a:spcBef>
                <a:spcPts val="1000"/>
              </a:spcBef>
              <a:spcAft>
                <a:spcPts val="0"/>
              </a:spcAft>
              <a:buClr>
                <a:schemeClr val="lt1"/>
              </a:buClr>
              <a:buSzPts val="2700"/>
              <a:buChar char="•"/>
            </a:pPr>
            <a:r>
              <a:rPr lang="en-US" sz="2700">
                <a:latin typeface="Comic Sans MS"/>
                <a:ea typeface="Comic Sans MS"/>
                <a:cs typeface="Comic Sans MS"/>
                <a:sym typeface="Comic Sans MS"/>
              </a:rPr>
              <a:t>Some western countries consider the mass media as the fourth power.</a:t>
            </a:r>
            <a:endParaRPr/>
          </a:p>
          <a:p>
            <a:pPr indent="-228600" lvl="0" marL="228600" rtl="0" algn="l">
              <a:lnSpc>
                <a:spcPct val="70000"/>
              </a:lnSpc>
              <a:spcBef>
                <a:spcPts val="1000"/>
              </a:spcBef>
              <a:spcAft>
                <a:spcPts val="0"/>
              </a:spcAft>
              <a:buClr>
                <a:schemeClr val="lt1"/>
              </a:buClr>
              <a:buSzPts val="2700"/>
              <a:buChar char="•"/>
            </a:pPr>
            <a:r>
              <a:rPr lang="en-US" sz="2700">
                <a:latin typeface="Comic Sans MS"/>
                <a:ea typeface="Comic Sans MS"/>
                <a:cs typeface="Comic Sans MS"/>
                <a:sym typeface="Comic Sans MS"/>
              </a:rPr>
              <a:t>  At least it is an element of power that concerns the public, such as the legislature, executive, judiciary, and can create public opinion.</a:t>
            </a:r>
            <a:endParaRPr sz="2700"/>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8" name="Shape 3488"/>
        <p:cNvGrpSpPr/>
        <p:nvPr/>
      </p:nvGrpSpPr>
      <p:grpSpPr>
        <a:xfrm>
          <a:off x="0" y="0"/>
          <a:ext cx="0" cy="0"/>
          <a:chOff x="0" y="0"/>
          <a:chExt cx="0" cy="0"/>
        </a:xfrm>
      </p:grpSpPr>
      <p:sp>
        <p:nvSpPr>
          <p:cNvPr id="3489" name="Google Shape;3489;p144"/>
          <p:cNvSpPr txBox="1"/>
          <p:nvPr>
            <p:ph idx="1" type="body"/>
          </p:nvPr>
        </p:nvSpPr>
        <p:spPr>
          <a:xfrm>
            <a:off x="2209800" y="2492376"/>
            <a:ext cx="7772400" cy="36036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n-US" sz="2400">
                <a:latin typeface="Comic Sans MS"/>
                <a:ea typeface="Comic Sans MS"/>
                <a:cs typeface="Comic Sans MS"/>
                <a:sym typeface="Comic Sans MS"/>
              </a:rPr>
              <a:t>Mass media cannot be separated from communication and masses.</a:t>
            </a:r>
            <a:endParaRPr/>
          </a:p>
          <a:p>
            <a:pPr indent="-228600" lvl="0" marL="228600" rtl="0" algn="l">
              <a:lnSpc>
                <a:spcPct val="90000"/>
              </a:lnSpc>
              <a:spcBef>
                <a:spcPts val="1000"/>
              </a:spcBef>
              <a:spcAft>
                <a:spcPts val="0"/>
              </a:spcAft>
              <a:buClr>
                <a:schemeClr val="lt1"/>
              </a:buClr>
              <a:buSzPts val="2400"/>
              <a:buChar char="•"/>
            </a:pPr>
            <a:r>
              <a:rPr lang="en-US" sz="2400">
                <a:latin typeface="Comic Sans MS"/>
                <a:ea typeface="Comic Sans MS"/>
                <a:cs typeface="Comic Sans MS"/>
                <a:sym typeface="Comic Sans MS"/>
              </a:rPr>
              <a:t>Mass media date back to the 15th century when printing with moving metal letters was used in Western Europe.</a:t>
            </a:r>
            <a:endParaRPr/>
          </a:p>
          <a:p>
            <a:pPr indent="-228600" lvl="0" marL="228600" rtl="0" algn="l">
              <a:lnSpc>
                <a:spcPct val="90000"/>
              </a:lnSpc>
              <a:spcBef>
                <a:spcPts val="1000"/>
              </a:spcBef>
              <a:spcAft>
                <a:spcPts val="0"/>
              </a:spcAft>
              <a:buClr>
                <a:schemeClr val="lt1"/>
              </a:buClr>
              <a:buSzPts val="2400"/>
              <a:buChar char="•"/>
            </a:pPr>
            <a:r>
              <a:rPr lang="en-US" sz="2400">
                <a:latin typeface="Comic Sans MS"/>
                <a:ea typeface="Comic Sans MS"/>
                <a:cs typeface="Comic Sans MS"/>
                <a:sym typeface="Comic Sans MS"/>
              </a:rPr>
              <a:t>The mass media began to be used after German Johann Gutenberg found the printing press between 1434-1436.</a:t>
            </a:r>
            <a:endParaRPr sz="2400">
              <a:latin typeface="Comic Sans MS"/>
              <a:ea typeface="Comic Sans MS"/>
              <a:cs typeface="Comic Sans MS"/>
              <a:sym typeface="Comic Sans MS"/>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3" name="Shape 3493"/>
        <p:cNvGrpSpPr/>
        <p:nvPr/>
      </p:nvGrpSpPr>
      <p:grpSpPr>
        <a:xfrm>
          <a:off x="0" y="0"/>
          <a:ext cx="0" cy="0"/>
          <a:chOff x="0" y="0"/>
          <a:chExt cx="0" cy="0"/>
        </a:xfrm>
      </p:grpSpPr>
      <p:sp>
        <p:nvSpPr>
          <p:cNvPr id="3494" name="Google Shape;3494;p145"/>
          <p:cNvSpPr txBox="1"/>
          <p:nvPr>
            <p:ph idx="1" type="body"/>
          </p:nvPr>
        </p:nvSpPr>
        <p:spPr>
          <a:xfrm>
            <a:off x="2495550" y="1052514"/>
            <a:ext cx="7772400" cy="4319587"/>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lt1"/>
              </a:buClr>
              <a:buSzPts val="2220"/>
              <a:buChar char="•"/>
            </a:pPr>
            <a:r>
              <a:rPr lang="en-US" sz="2220">
                <a:latin typeface="Comic Sans MS"/>
                <a:ea typeface="Comic Sans MS"/>
                <a:cs typeface="Comic Sans MS"/>
                <a:sym typeface="Comic Sans MS"/>
              </a:rPr>
              <a:t>mass communication has existed and progressed since the existence of humanity.</a:t>
            </a:r>
            <a:endParaRPr/>
          </a:p>
          <a:p>
            <a:pPr indent="-87629" lvl="0" marL="228600" rtl="0" algn="l">
              <a:lnSpc>
                <a:spcPct val="70000"/>
              </a:lnSpc>
              <a:spcBef>
                <a:spcPts val="1000"/>
              </a:spcBef>
              <a:spcAft>
                <a:spcPts val="0"/>
              </a:spcAft>
              <a:buClr>
                <a:schemeClr val="lt1"/>
              </a:buClr>
              <a:buSzPts val="2220"/>
              <a:buNone/>
            </a:pPr>
            <a:r>
              <a:t/>
            </a:r>
            <a:endParaRPr sz="2220">
              <a:latin typeface="Comic Sans MS"/>
              <a:ea typeface="Comic Sans MS"/>
              <a:cs typeface="Comic Sans MS"/>
              <a:sym typeface="Comic Sans MS"/>
            </a:endParaRPr>
          </a:p>
          <a:p>
            <a:pPr indent="0" lvl="0" marL="0" rtl="0" algn="l">
              <a:lnSpc>
                <a:spcPct val="70000"/>
              </a:lnSpc>
              <a:spcBef>
                <a:spcPts val="1000"/>
              </a:spcBef>
              <a:spcAft>
                <a:spcPts val="0"/>
              </a:spcAft>
              <a:buClr>
                <a:schemeClr val="lt1"/>
              </a:buClr>
              <a:buSzPts val="2220"/>
              <a:buNone/>
            </a:pPr>
            <a:r>
              <a:t/>
            </a:r>
            <a:endParaRPr sz="2220">
              <a:latin typeface="Comic Sans MS"/>
              <a:ea typeface="Comic Sans MS"/>
              <a:cs typeface="Comic Sans MS"/>
              <a:sym typeface="Comic Sans MS"/>
            </a:endParaRPr>
          </a:p>
          <a:p>
            <a:pPr indent="-228600" lvl="0" marL="228600" rtl="0" algn="l">
              <a:lnSpc>
                <a:spcPct val="70000"/>
              </a:lnSpc>
              <a:spcBef>
                <a:spcPts val="1000"/>
              </a:spcBef>
              <a:spcAft>
                <a:spcPts val="0"/>
              </a:spcAft>
              <a:buClr>
                <a:schemeClr val="lt1"/>
              </a:buClr>
              <a:buSzPts val="2220"/>
              <a:buChar char="•"/>
            </a:pPr>
            <a:r>
              <a:rPr lang="en-US" sz="2220">
                <a:latin typeface="Comic Sans MS"/>
                <a:ea typeface="Comic Sans MS"/>
                <a:cs typeface="Comic Sans MS"/>
                <a:sym typeface="Comic Sans MS"/>
              </a:rPr>
              <a:t>According to some historians, mass media consisted of 5 stages. </a:t>
            </a:r>
            <a:endParaRPr/>
          </a:p>
          <a:p>
            <a:pPr indent="0" lvl="0" marL="0" rtl="0" algn="l">
              <a:lnSpc>
                <a:spcPct val="70000"/>
              </a:lnSpc>
              <a:spcBef>
                <a:spcPts val="1000"/>
              </a:spcBef>
              <a:spcAft>
                <a:spcPts val="0"/>
              </a:spcAft>
              <a:buClr>
                <a:schemeClr val="lt1"/>
              </a:buClr>
              <a:buSzPts val="2220"/>
              <a:buNone/>
            </a:pPr>
            <a:r>
              <a:rPr lang="en-US" sz="2220">
                <a:latin typeface="Comic Sans MS"/>
                <a:ea typeface="Comic Sans MS"/>
                <a:cs typeface="Comic Sans MS"/>
                <a:sym typeface="Comic Sans MS"/>
              </a:rPr>
              <a:t>1. Communication with signs</a:t>
            </a:r>
            <a:endParaRPr/>
          </a:p>
          <a:p>
            <a:pPr indent="0" lvl="0" marL="0" rtl="0" algn="l">
              <a:lnSpc>
                <a:spcPct val="70000"/>
              </a:lnSpc>
              <a:spcBef>
                <a:spcPts val="1000"/>
              </a:spcBef>
              <a:spcAft>
                <a:spcPts val="0"/>
              </a:spcAft>
              <a:buClr>
                <a:schemeClr val="lt1"/>
              </a:buClr>
              <a:buSzPts val="2220"/>
              <a:buNone/>
            </a:pPr>
            <a:r>
              <a:rPr lang="en-US" sz="2220">
                <a:latin typeface="Comic Sans MS"/>
                <a:ea typeface="Comic Sans MS"/>
                <a:cs typeface="Comic Sans MS"/>
                <a:sym typeface="Comic Sans MS"/>
              </a:rPr>
              <a:t>2. Communication with the development of the language</a:t>
            </a:r>
            <a:endParaRPr/>
          </a:p>
          <a:p>
            <a:pPr indent="0" lvl="0" marL="0" rtl="0" algn="l">
              <a:lnSpc>
                <a:spcPct val="70000"/>
              </a:lnSpc>
              <a:spcBef>
                <a:spcPts val="1000"/>
              </a:spcBef>
              <a:spcAft>
                <a:spcPts val="0"/>
              </a:spcAft>
              <a:buClr>
                <a:schemeClr val="lt1"/>
              </a:buClr>
              <a:buSzPts val="2220"/>
              <a:buNone/>
            </a:pPr>
            <a:r>
              <a:rPr lang="en-US" sz="2220">
                <a:latin typeface="Comic Sans MS"/>
                <a:ea typeface="Comic Sans MS"/>
                <a:cs typeface="Comic Sans MS"/>
                <a:sym typeface="Comic Sans MS"/>
              </a:rPr>
              <a:t>3.Communication with the invention of writing</a:t>
            </a:r>
            <a:endParaRPr/>
          </a:p>
          <a:p>
            <a:pPr indent="0" lvl="0" marL="0" rtl="0" algn="l">
              <a:lnSpc>
                <a:spcPct val="70000"/>
              </a:lnSpc>
              <a:spcBef>
                <a:spcPts val="1000"/>
              </a:spcBef>
              <a:spcAft>
                <a:spcPts val="0"/>
              </a:spcAft>
              <a:buClr>
                <a:schemeClr val="lt1"/>
              </a:buClr>
              <a:buSzPts val="2220"/>
              <a:buNone/>
            </a:pPr>
            <a:r>
              <a:rPr lang="en-US" sz="2220">
                <a:latin typeface="Comic Sans MS"/>
                <a:ea typeface="Comic Sans MS"/>
                <a:cs typeface="Comic Sans MS"/>
                <a:sym typeface="Comic Sans MS"/>
              </a:rPr>
              <a:t>4. Communication with printed materials with the invention of the printing machine</a:t>
            </a:r>
            <a:endParaRPr/>
          </a:p>
          <a:p>
            <a:pPr indent="0" lvl="0" marL="0" rtl="0" algn="l">
              <a:lnSpc>
                <a:spcPct val="70000"/>
              </a:lnSpc>
              <a:spcBef>
                <a:spcPts val="1000"/>
              </a:spcBef>
              <a:spcAft>
                <a:spcPts val="0"/>
              </a:spcAft>
              <a:buClr>
                <a:schemeClr val="lt1"/>
              </a:buClr>
              <a:buSzPts val="2220"/>
              <a:buNone/>
            </a:pPr>
            <a:r>
              <a:rPr lang="en-US" sz="2220">
                <a:latin typeface="Comic Sans MS"/>
                <a:ea typeface="Comic Sans MS"/>
                <a:cs typeface="Comic Sans MS"/>
                <a:sym typeface="Comic Sans MS"/>
              </a:rPr>
              <a:t>5. Mass communication with the development of mass media.</a:t>
            </a:r>
            <a:endParaRPr sz="2220">
              <a:latin typeface="Comic Sans MS"/>
              <a:ea typeface="Comic Sans MS"/>
              <a:cs typeface="Comic Sans MS"/>
              <a:sym typeface="Comic Sans MS"/>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8" name="Shape 3498"/>
        <p:cNvGrpSpPr/>
        <p:nvPr/>
      </p:nvGrpSpPr>
      <p:grpSpPr>
        <a:xfrm>
          <a:off x="0" y="0"/>
          <a:ext cx="0" cy="0"/>
          <a:chOff x="0" y="0"/>
          <a:chExt cx="0" cy="0"/>
        </a:xfrm>
      </p:grpSpPr>
      <p:sp>
        <p:nvSpPr>
          <p:cNvPr id="3499" name="Google Shape;3499;p146"/>
          <p:cNvSpPr txBox="1"/>
          <p:nvPr>
            <p:ph idx="1" type="body"/>
          </p:nvPr>
        </p:nvSpPr>
        <p:spPr>
          <a:xfrm>
            <a:off x="2209800" y="476250"/>
            <a:ext cx="7772400" cy="561975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a:p>
            <a:pPr indent="-228600" lvl="0" marL="228600" rtl="0" algn="l">
              <a:lnSpc>
                <a:spcPct val="90000"/>
              </a:lnSpc>
              <a:spcBef>
                <a:spcPts val="1000"/>
              </a:spcBef>
              <a:spcAft>
                <a:spcPts val="0"/>
              </a:spcAft>
              <a:buClr>
                <a:schemeClr val="lt1"/>
              </a:buClr>
              <a:buSzPts val="2800"/>
              <a:buChar char="•"/>
            </a:pPr>
            <a:r>
              <a:rPr b="1" lang="en-US"/>
              <a:t>Radyo</a:t>
            </a:r>
            <a:r>
              <a:rPr lang="en-US"/>
              <a:t>:</a:t>
            </a:r>
            <a:endParaRPr/>
          </a:p>
          <a:p>
            <a:pPr indent="-50800" lvl="0" marL="228600" rtl="0" algn="l">
              <a:lnSpc>
                <a:spcPct val="90000"/>
              </a:lnSpc>
              <a:spcBef>
                <a:spcPts val="1000"/>
              </a:spcBef>
              <a:spcAft>
                <a:spcPts val="0"/>
              </a:spcAft>
              <a:buClr>
                <a:schemeClr val="lt1"/>
              </a:buClr>
              <a:buSzPts val="2800"/>
              <a:buNone/>
            </a:pPr>
            <a:r>
              <a:t/>
            </a:r>
            <a:endParaRPr/>
          </a:p>
          <a:p>
            <a:pPr indent="0" lvl="0" marL="0" rtl="0" algn="l">
              <a:lnSpc>
                <a:spcPct val="90000"/>
              </a:lnSpc>
              <a:spcBef>
                <a:spcPts val="1000"/>
              </a:spcBef>
              <a:spcAft>
                <a:spcPts val="0"/>
              </a:spcAft>
              <a:buClr>
                <a:schemeClr val="lt1"/>
              </a:buClr>
              <a:buSzPts val="2800"/>
              <a:buNone/>
            </a:pPr>
            <a:r>
              <a:t/>
            </a:r>
            <a:endParaRPr/>
          </a:p>
          <a:p>
            <a:pPr indent="-228600" lvl="0" marL="228600" rtl="0" algn="l">
              <a:lnSpc>
                <a:spcPct val="90000"/>
              </a:lnSpc>
              <a:spcBef>
                <a:spcPts val="1000"/>
              </a:spcBef>
              <a:spcAft>
                <a:spcPts val="0"/>
              </a:spcAft>
              <a:buClr>
                <a:schemeClr val="lt1"/>
              </a:buClr>
              <a:buSzPts val="2000"/>
              <a:buChar char="•"/>
            </a:pPr>
            <a:r>
              <a:rPr lang="en-US" sz="2000"/>
              <a:t>We see that the radio first appeared in Hungary at the end of the 19th century as a telephone (wired) radio under the name Budapest Registar.</a:t>
            </a:r>
            <a:endParaRPr/>
          </a:p>
          <a:p>
            <a:pPr indent="-101600" lvl="0" marL="228600" rtl="0" algn="l">
              <a:lnSpc>
                <a:spcPct val="90000"/>
              </a:lnSpc>
              <a:spcBef>
                <a:spcPts val="1000"/>
              </a:spcBef>
              <a:spcAft>
                <a:spcPts val="0"/>
              </a:spcAft>
              <a:buClr>
                <a:schemeClr val="lt1"/>
              </a:buClr>
              <a:buSzPts val="2000"/>
              <a:buNone/>
            </a:pPr>
            <a:r>
              <a:t/>
            </a:r>
            <a:endParaRPr sz="2000"/>
          </a:p>
          <a:p>
            <a:pPr indent="-228600" lvl="0" marL="228600" rtl="0" algn="l">
              <a:lnSpc>
                <a:spcPct val="90000"/>
              </a:lnSpc>
              <a:spcBef>
                <a:spcPts val="1000"/>
              </a:spcBef>
              <a:spcAft>
                <a:spcPts val="0"/>
              </a:spcAft>
              <a:buClr>
                <a:schemeClr val="lt1"/>
              </a:buClr>
              <a:buSzPts val="2000"/>
              <a:buChar char="•"/>
            </a:pPr>
            <a:r>
              <a:rPr lang="en-US" sz="2000"/>
              <a:t>But the first real radio broadcast was made in 1920 in Pittsburg in the USA.</a:t>
            </a:r>
            <a:endParaRPr/>
          </a:p>
          <a:p>
            <a:pPr indent="-228600" lvl="0" marL="228600" rtl="0" algn="l">
              <a:lnSpc>
                <a:spcPct val="90000"/>
              </a:lnSpc>
              <a:spcBef>
                <a:spcPts val="1000"/>
              </a:spcBef>
              <a:spcAft>
                <a:spcPts val="0"/>
              </a:spcAft>
              <a:buClr>
                <a:schemeClr val="lt1"/>
              </a:buClr>
              <a:buSzPts val="2000"/>
              <a:buChar char="•"/>
            </a:pPr>
            <a:r>
              <a:rPr lang="en-US" sz="2000"/>
              <a:t>However, radio technology was used as wireless communication before. For example, when the famous Titanic ship sank in 1912, he sought help with a radio using electromagnetic waves.</a:t>
            </a:r>
            <a:endParaRPr sz="2000"/>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3" name="Shape 3503"/>
        <p:cNvGrpSpPr/>
        <p:nvPr/>
      </p:nvGrpSpPr>
      <p:grpSpPr>
        <a:xfrm>
          <a:off x="0" y="0"/>
          <a:ext cx="0" cy="0"/>
          <a:chOff x="0" y="0"/>
          <a:chExt cx="0" cy="0"/>
        </a:xfrm>
      </p:grpSpPr>
      <p:sp>
        <p:nvSpPr>
          <p:cNvPr id="3504" name="Google Shape;3504;p147"/>
          <p:cNvSpPr txBox="1"/>
          <p:nvPr>
            <p:ph type="title"/>
          </p:nvPr>
        </p:nvSpPr>
        <p:spPr>
          <a:xfrm>
            <a:off x="2495550" y="1022350"/>
            <a:ext cx="3189288" cy="8651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lang="en-US" sz="4000"/>
              <a:t>Television:</a:t>
            </a:r>
            <a:endParaRPr/>
          </a:p>
        </p:txBody>
      </p:sp>
      <p:sp>
        <p:nvSpPr>
          <p:cNvPr id="3505" name="Google Shape;3505;p147"/>
          <p:cNvSpPr txBox="1"/>
          <p:nvPr>
            <p:ph idx="1" type="body"/>
          </p:nvPr>
        </p:nvSpPr>
        <p:spPr>
          <a:xfrm>
            <a:off x="2208213" y="2387601"/>
            <a:ext cx="8229600" cy="1306513"/>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lt1"/>
              </a:buClr>
              <a:buSzPts val="1960"/>
              <a:buChar char="•"/>
            </a:pPr>
            <a:r>
              <a:rPr lang="en-US" sz="1960"/>
              <a:t>Known as the father of television, Paul Nipkow designed a picture scanning machine in 1884 to transmit this scanned picture over telegraph lines.</a:t>
            </a:r>
            <a:endParaRPr/>
          </a:p>
          <a:p>
            <a:pPr indent="-228600" lvl="0" marL="228600" rtl="0" algn="l">
              <a:lnSpc>
                <a:spcPct val="70000"/>
              </a:lnSpc>
              <a:spcBef>
                <a:spcPts val="1000"/>
              </a:spcBef>
              <a:spcAft>
                <a:spcPts val="0"/>
              </a:spcAft>
              <a:buClr>
                <a:schemeClr val="lt1"/>
              </a:buClr>
              <a:buSzPts val="1960"/>
              <a:buChar char="•"/>
            </a:pPr>
            <a:r>
              <a:rPr lang="en-US" sz="1960"/>
              <a:t>  The first version of today's television camera was made by Vladimir Zworkin in 1923 under the name ionoscope.</a:t>
            </a:r>
            <a:endParaRPr sz="1960"/>
          </a:p>
        </p:txBody>
      </p:sp>
      <p:pic>
        <p:nvPicPr>
          <p:cNvPr descr="tele" id="3506" name="Google Shape;3506;p147"/>
          <p:cNvPicPr preferRelativeResize="0"/>
          <p:nvPr/>
        </p:nvPicPr>
        <p:blipFill rotWithShape="1">
          <a:blip r:embed="rId3">
            <a:alphaModFix/>
          </a:blip>
          <a:srcRect b="0" l="0" r="0" t="0"/>
          <a:stretch/>
        </p:blipFill>
        <p:spPr>
          <a:xfrm>
            <a:off x="8380414" y="5057775"/>
            <a:ext cx="2287587" cy="1779588"/>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0" name="Shape 3510"/>
        <p:cNvGrpSpPr/>
        <p:nvPr/>
      </p:nvGrpSpPr>
      <p:grpSpPr>
        <a:xfrm>
          <a:off x="0" y="0"/>
          <a:ext cx="0" cy="0"/>
          <a:chOff x="0" y="0"/>
          <a:chExt cx="0" cy="0"/>
        </a:xfrm>
      </p:grpSpPr>
      <p:pic>
        <p:nvPicPr>
          <p:cNvPr id="3511" name="Google Shape;3511;p148"/>
          <p:cNvPicPr preferRelativeResize="0"/>
          <p:nvPr/>
        </p:nvPicPr>
        <p:blipFill rotWithShape="1">
          <a:blip r:embed="rId3">
            <a:alphaModFix/>
          </a:blip>
          <a:srcRect b="0" l="0" r="0" t="0"/>
          <a:stretch/>
        </p:blipFill>
        <p:spPr>
          <a:xfrm>
            <a:off x="6637339" y="3789363"/>
            <a:ext cx="4021137" cy="3027362"/>
          </a:xfrm>
          <a:prstGeom prst="rect">
            <a:avLst/>
          </a:prstGeom>
          <a:noFill/>
          <a:ln>
            <a:noFill/>
          </a:ln>
        </p:spPr>
      </p:pic>
      <p:sp>
        <p:nvSpPr>
          <p:cNvPr id="3512" name="Google Shape;3512;p148"/>
          <p:cNvSpPr/>
          <p:nvPr/>
        </p:nvSpPr>
        <p:spPr>
          <a:xfrm>
            <a:off x="2495550" y="2492375"/>
            <a:ext cx="7416800" cy="144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hlink"/>
              </a:buClr>
              <a:buSzPts val="4400"/>
              <a:buFont typeface="Noto Sans Symbols"/>
              <a:buNone/>
            </a:pPr>
            <a:r>
              <a:rPr b="1" lang="en-US" sz="4400">
                <a:solidFill>
                  <a:schemeClr val="hlink"/>
                </a:solidFill>
                <a:latin typeface="Times New Roman"/>
                <a:ea typeface="Times New Roman"/>
                <a:cs typeface="Times New Roman"/>
                <a:sym typeface="Times New Roman"/>
              </a:rPr>
              <a:t>First television broadcast by the BBC in 1936</a:t>
            </a:r>
            <a:endParaRPr b="1" sz="4400">
              <a:solidFill>
                <a:schemeClr val="hlink"/>
              </a:solidFill>
              <a:latin typeface="Times New Roman"/>
              <a:ea typeface="Times New Roman"/>
              <a:cs typeface="Times New Roman"/>
              <a:sym typeface="Times New Roman"/>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6" name="Shape 3516"/>
        <p:cNvGrpSpPr/>
        <p:nvPr/>
      </p:nvGrpSpPr>
      <p:grpSpPr>
        <a:xfrm>
          <a:off x="0" y="0"/>
          <a:ext cx="0" cy="0"/>
          <a:chOff x="0" y="0"/>
          <a:chExt cx="0" cy="0"/>
        </a:xfrm>
      </p:grpSpPr>
      <p:sp>
        <p:nvSpPr>
          <p:cNvPr id="3517" name="Google Shape;3517;p149"/>
          <p:cNvSpPr txBox="1"/>
          <p:nvPr>
            <p:ph idx="4294967295" type="ftr"/>
          </p:nvPr>
        </p:nvSpPr>
        <p:spPr>
          <a:xfrm>
            <a:off x="4648200" y="6245225"/>
            <a:ext cx="2895600" cy="47625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www.ogretmenweb.com</a:t>
            </a:r>
            <a:endParaRPr/>
          </a:p>
        </p:txBody>
      </p:sp>
      <p:pic>
        <p:nvPicPr>
          <p:cNvPr descr="1392723" id="3518" name="Google Shape;3518;p149"/>
          <p:cNvPicPr preferRelativeResize="0"/>
          <p:nvPr>
            <p:ph idx="1" type="body"/>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2" name="Shape 3522"/>
        <p:cNvGrpSpPr/>
        <p:nvPr/>
      </p:nvGrpSpPr>
      <p:grpSpPr>
        <a:xfrm>
          <a:off x="0" y="0"/>
          <a:ext cx="0" cy="0"/>
          <a:chOff x="0" y="0"/>
          <a:chExt cx="0" cy="0"/>
        </a:xfrm>
      </p:grpSpPr>
      <p:pic>
        <p:nvPicPr>
          <p:cNvPr descr="Wanxdsl" id="3523" name="Google Shape;3523;p150"/>
          <p:cNvPicPr preferRelativeResize="0"/>
          <p:nvPr/>
        </p:nvPicPr>
        <p:blipFill rotWithShape="1">
          <a:blip r:embed="rId3">
            <a:alphaModFix/>
          </a:blip>
          <a:srcRect b="0" l="0" r="0" t="0"/>
          <a:stretch/>
        </p:blipFill>
        <p:spPr>
          <a:xfrm>
            <a:off x="2455863" y="2492376"/>
            <a:ext cx="7632700" cy="3933825"/>
          </a:xfrm>
          <a:prstGeom prst="rect">
            <a:avLst/>
          </a:prstGeom>
          <a:noFill/>
          <a:ln>
            <a:noFill/>
          </a:ln>
        </p:spPr>
      </p:pic>
      <p:sp>
        <p:nvSpPr>
          <p:cNvPr id="3524" name="Google Shape;3524;p150"/>
          <p:cNvSpPr/>
          <p:nvPr/>
        </p:nvSpPr>
        <p:spPr>
          <a:xfrm>
            <a:off x="2679700" y="825501"/>
            <a:ext cx="7056438" cy="1090613"/>
          </a:xfrm>
          <a:prstGeom prst="rect">
            <a:avLst/>
          </a:prstGeom>
          <a:noFill/>
          <a:ln>
            <a:noFill/>
          </a:ln>
        </p:spPr>
        <p:txBody>
          <a:bodyPr anchorCtr="0" anchor="t" bIns="45700" lIns="91425" spcFirstLastPara="1" rIns="91425" wrap="square" tIns="45700">
            <a:spAutoFit/>
          </a:bodyPr>
          <a:lstStyle/>
          <a:p>
            <a:pPr indent="-121920" lvl="0" marL="0" marR="0" rtl="0" algn="l">
              <a:lnSpc>
                <a:spcPct val="90000"/>
              </a:lnSpc>
              <a:spcBef>
                <a:spcPts val="0"/>
              </a:spcBef>
              <a:spcAft>
                <a:spcPts val="0"/>
              </a:spcAft>
              <a:buClr>
                <a:schemeClr val="accent2"/>
              </a:buClr>
              <a:buSzPts val="1920"/>
              <a:buFont typeface="Noto Sans Symbols"/>
              <a:buChar char="●"/>
            </a:pPr>
            <a:r>
              <a:rPr b="1" lang="en-US" sz="2400">
                <a:solidFill>
                  <a:schemeClr val="hlink"/>
                </a:solidFill>
                <a:latin typeface="Times New Roman"/>
                <a:ea typeface="Times New Roman"/>
                <a:cs typeface="Times New Roman"/>
                <a:sym typeface="Times New Roman"/>
              </a:rPr>
              <a:t>The digital age began with the development of the first computer, named ENIAC, for military purposes in 1946.</a:t>
            </a:r>
            <a:endParaRPr b="1" sz="2400">
              <a:solidFill>
                <a:schemeClr val="hlink"/>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8" name="Shape 2568"/>
        <p:cNvGrpSpPr/>
        <p:nvPr/>
      </p:nvGrpSpPr>
      <p:grpSpPr>
        <a:xfrm>
          <a:off x="0" y="0"/>
          <a:ext cx="0" cy="0"/>
          <a:chOff x="0" y="0"/>
          <a:chExt cx="0" cy="0"/>
        </a:xfrm>
      </p:grpSpPr>
      <p:sp>
        <p:nvSpPr>
          <p:cNvPr id="2569" name="Google Shape;2569;p15"/>
          <p:cNvSpPr/>
          <p:nvPr/>
        </p:nvSpPr>
        <p:spPr>
          <a:xfrm>
            <a:off x="2033320" y="914440"/>
            <a:ext cx="8046413" cy="5420992"/>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2641" u="none" cap="none" strike="noStrike">
                <a:solidFill>
                  <a:srgbClr val="000000"/>
                </a:solidFill>
                <a:latin typeface="Times New Roman"/>
                <a:ea typeface="Times New Roman"/>
                <a:cs typeface="Times New Roman"/>
                <a:sym typeface="Times New Roman"/>
              </a:rPr>
              <a:t>2) The opportunity to use your </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641" u="none" cap="none" strike="noStrike">
                <a:solidFill>
                  <a:srgbClr val="000000"/>
                </a:solidFill>
                <a:latin typeface="Times New Roman"/>
                <a:ea typeface="Times New Roman"/>
                <a:cs typeface="Times New Roman"/>
                <a:sym typeface="Times New Roman"/>
              </a:rPr>
              <a:t>strengths</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641" u="none" cap="none" strike="noStrike">
                <a:solidFill>
                  <a:srgbClr val="000000"/>
                </a:solidFill>
                <a:latin typeface="Times New Roman"/>
                <a:ea typeface="Times New Roman"/>
                <a:cs typeface="Times New Roman"/>
                <a:sym typeface="Times New Roman"/>
              </a:rPr>
              <a:t>Your strengths are your skills</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641" u="none" cap="none" strike="noStrike">
                <a:solidFill>
                  <a:srgbClr val="000000"/>
                </a:solidFill>
                <a:latin typeface="Times New Roman"/>
                <a:ea typeface="Times New Roman"/>
                <a:cs typeface="Times New Roman"/>
                <a:sym typeface="Times New Roman"/>
              </a:rPr>
              <a:t>natural. It is totally ineffective to throw yourself into a field for which you do not have natural abilities and to waste the abilities that you have naturally, but do not know or ignore.</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641" u="none" cap="none" strike="noStrike">
                <a:solidFill>
                  <a:srgbClr val="000000"/>
                </a:solidFill>
                <a:latin typeface="Times New Roman"/>
                <a:ea typeface="Times New Roman"/>
                <a:cs typeface="Times New Roman"/>
                <a:sym typeface="Times New Roman"/>
              </a:rPr>
              <a:t>3) Learning experience</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264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641" u="none" cap="none" strike="noStrike">
                <a:solidFill>
                  <a:srgbClr val="000000"/>
                </a:solidFill>
                <a:latin typeface="Times New Roman"/>
                <a:ea typeface="Times New Roman"/>
                <a:cs typeface="Times New Roman"/>
                <a:sym typeface="Times New Roman"/>
              </a:rPr>
              <a:t>The opportunity to grow is at the beginning of your career one of the most important things you need to have in mind. A poorly paid job is unpleasant, but even more unpleasant is a job where you stay at the same salary you entered with, because you do not learn anything new, you are not interested and provoked by what you do. </a:t>
            </a:r>
            <a:endParaRPr b="0" i="0" sz="2641" u="none" cap="none" strike="noStrike">
              <a:solidFill>
                <a:srgbClr val="000000"/>
              </a:solidFill>
              <a:latin typeface="Arial"/>
              <a:ea typeface="Arial"/>
              <a:cs typeface="Arial"/>
              <a:sym typeface="Arial"/>
            </a:endParaRPr>
          </a:p>
        </p:txBody>
      </p:sp>
      <p:sp>
        <p:nvSpPr>
          <p:cNvPr id="2570" name="Google Shape;2570;p15"/>
          <p:cNvSpPr/>
          <p:nvPr/>
        </p:nvSpPr>
        <p:spPr>
          <a:xfrm>
            <a:off x="1784789" y="326586"/>
            <a:ext cx="8621530"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1" name="Google Shape;2571;p15"/>
          <p:cNvPicPr preferRelativeResize="0"/>
          <p:nvPr/>
        </p:nvPicPr>
        <p:blipFill rotWithShape="1">
          <a:blip r:embed="rId3">
            <a:alphaModFix/>
          </a:blip>
          <a:srcRect b="10323" l="6561" r="13366" t="6635"/>
          <a:stretch/>
        </p:blipFill>
        <p:spPr>
          <a:xfrm>
            <a:off x="6031053" y="783479"/>
            <a:ext cx="3983690" cy="1632274"/>
          </a:xfrm>
          <a:prstGeom prst="rect">
            <a:avLst/>
          </a:prstGeom>
          <a:noFill/>
          <a:ln>
            <a:noFill/>
          </a:ln>
        </p:spPr>
      </p:pic>
      <p:sp>
        <p:nvSpPr>
          <p:cNvPr id="2572" name="Google Shape;2572;p15"/>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8" name="Shape 3528"/>
        <p:cNvGrpSpPr/>
        <p:nvPr/>
      </p:nvGrpSpPr>
      <p:grpSpPr>
        <a:xfrm>
          <a:off x="0" y="0"/>
          <a:ext cx="0" cy="0"/>
          <a:chOff x="0" y="0"/>
          <a:chExt cx="0" cy="0"/>
        </a:xfrm>
      </p:grpSpPr>
      <p:sp>
        <p:nvSpPr>
          <p:cNvPr id="3529" name="Google Shape;3529;p151"/>
          <p:cNvSpPr/>
          <p:nvPr>
            <p:ph type="ctrTitle"/>
          </p:nvPr>
        </p:nvSpPr>
        <p:spPr>
          <a:xfrm>
            <a:off x="914400" y="990600"/>
            <a:ext cx="10972800" cy="1905000"/>
          </a:xfrm>
          <a:prstGeom prst="roundRect">
            <a:avLst>
              <a:gd fmla="val 50000" name="adj"/>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solidFill>
                  <a:schemeClr val="dk1"/>
                </a:solidFill>
              </a:rPr>
              <a:t>Chapter 9: Online Communication</a:t>
            </a:r>
            <a:endParaRPr/>
          </a:p>
        </p:txBody>
      </p:sp>
      <p:sp>
        <p:nvSpPr>
          <p:cNvPr id="3530" name="Google Shape;3530;p151"/>
          <p:cNvSpPr/>
          <p:nvPr/>
        </p:nvSpPr>
        <p:spPr>
          <a:xfrm>
            <a:off x="2927350" y="1371600"/>
            <a:ext cx="6553200" cy="1143000"/>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Noto Sans Symbols"/>
              <a:buNone/>
            </a:pPr>
            <a:r>
              <a:rPr b="1" lang="en-US" sz="3600">
                <a:solidFill>
                  <a:schemeClr val="lt1"/>
                </a:solidFill>
                <a:latin typeface="Arial"/>
                <a:ea typeface="Arial"/>
                <a:cs typeface="Arial"/>
                <a:sym typeface="Arial"/>
              </a:rPr>
              <a:t>Online Communication</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4" name="Shape 3534"/>
        <p:cNvGrpSpPr/>
        <p:nvPr/>
      </p:nvGrpSpPr>
      <p:grpSpPr>
        <a:xfrm>
          <a:off x="0" y="0"/>
          <a:ext cx="0" cy="0"/>
          <a:chOff x="0" y="0"/>
          <a:chExt cx="0" cy="0"/>
        </a:xfrm>
      </p:grpSpPr>
      <p:sp>
        <p:nvSpPr>
          <p:cNvPr id="3535" name="Google Shape;3535;p15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Internet Communication Types</a:t>
            </a:r>
            <a:endParaRPr/>
          </a:p>
        </p:txBody>
      </p:sp>
      <p:sp>
        <p:nvSpPr>
          <p:cNvPr id="3536" name="Google Shape;3536;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500"/>
              <a:buChar char="•"/>
            </a:pPr>
            <a:r>
              <a:rPr lang="en-US" sz="2500"/>
              <a:t>There are many types of communicating online using Internet,  including:</a:t>
            </a:r>
            <a:endParaRPr/>
          </a:p>
          <a:p>
            <a:pPr indent="-457200" lvl="0" marL="457200" rtl="0" algn="l">
              <a:lnSpc>
                <a:spcPct val="90000"/>
              </a:lnSpc>
              <a:spcBef>
                <a:spcPts val="1000"/>
              </a:spcBef>
              <a:spcAft>
                <a:spcPts val="0"/>
              </a:spcAft>
              <a:buClr>
                <a:schemeClr val="lt1"/>
              </a:buClr>
              <a:buSzPts val="2500"/>
              <a:buChar char="•"/>
            </a:pPr>
            <a:r>
              <a:rPr lang="en-US" sz="2500"/>
              <a:t>Email</a:t>
            </a:r>
            <a:endParaRPr/>
          </a:p>
          <a:p>
            <a:pPr indent="-457200" lvl="0" marL="457200" rtl="0" algn="l">
              <a:lnSpc>
                <a:spcPct val="90000"/>
              </a:lnSpc>
              <a:spcBef>
                <a:spcPts val="1000"/>
              </a:spcBef>
              <a:spcAft>
                <a:spcPts val="0"/>
              </a:spcAft>
              <a:buClr>
                <a:schemeClr val="lt1"/>
              </a:buClr>
              <a:buSzPts val="2500"/>
              <a:buChar char="•"/>
            </a:pPr>
            <a:r>
              <a:rPr lang="en-US" sz="2500"/>
              <a:t>Instant messaging</a:t>
            </a:r>
            <a:endParaRPr/>
          </a:p>
          <a:p>
            <a:pPr indent="-457200" lvl="0" marL="457200" rtl="0" algn="l">
              <a:lnSpc>
                <a:spcPct val="90000"/>
              </a:lnSpc>
              <a:spcBef>
                <a:spcPts val="1000"/>
              </a:spcBef>
              <a:spcAft>
                <a:spcPts val="0"/>
              </a:spcAft>
              <a:buClr>
                <a:schemeClr val="lt1"/>
              </a:buClr>
              <a:buSzPts val="2500"/>
              <a:buChar char="•"/>
            </a:pPr>
            <a:r>
              <a:rPr lang="en-US" sz="2500"/>
              <a:t>Social networking</a:t>
            </a:r>
            <a:endParaRPr/>
          </a:p>
          <a:p>
            <a:pPr indent="-457200" lvl="0" marL="457200" rtl="0" algn="l">
              <a:lnSpc>
                <a:spcPct val="90000"/>
              </a:lnSpc>
              <a:spcBef>
                <a:spcPts val="1000"/>
              </a:spcBef>
              <a:spcAft>
                <a:spcPts val="0"/>
              </a:spcAft>
              <a:buClr>
                <a:schemeClr val="lt1"/>
              </a:buClr>
              <a:buSzPts val="2500"/>
              <a:buChar char="•"/>
            </a:pPr>
            <a:r>
              <a:rPr lang="en-US" sz="2500"/>
              <a:t>Blogs and microblogs</a:t>
            </a:r>
            <a:endParaRPr/>
          </a:p>
          <a:p>
            <a:pPr indent="-457200" lvl="0" marL="457200" rtl="0" algn="l">
              <a:lnSpc>
                <a:spcPct val="90000"/>
              </a:lnSpc>
              <a:spcBef>
                <a:spcPts val="1000"/>
              </a:spcBef>
              <a:spcAft>
                <a:spcPts val="0"/>
              </a:spcAft>
              <a:buClr>
                <a:schemeClr val="lt1"/>
              </a:buClr>
              <a:buSzPts val="2500"/>
              <a:buChar char="•"/>
            </a:pPr>
            <a:r>
              <a:rPr lang="en-US" sz="2500"/>
              <a:t>Newsgroups</a:t>
            </a:r>
            <a:endParaRPr/>
          </a:p>
          <a:p>
            <a:pPr indent="-457200" lvl="0" marL="457200" rtl="0" algn="l">
              <a:lnSpc>
                <a:spcPct val="90000"/>
              </a:lnSpc>
              <a:spcBef>
                <a:spcPts val="1000"/>
              </a:spcBef>
              <a:spcAft>
                <a:spcPts val="0"/>
              </a:spcAft>
              <a:buClr>
                <a:schemeClr val="lt1"/>
              </a:buClr>
              <a:buSzPts val="2500"/>
              <a:buChar char="•"/>
            </a:pPr>
            <a:r>
              <a:rPr lang="en-US" sz="2500"/>
              <a:t>Forums</a:t>
            </a:r>
            <a:endParaRPr/>
          </a:p>
          <a:p>
            <a:pPr indent="-457200" lvl="0" marL="457200" rtl="0" algn="l">
              <a:lnSpc>
                <a:spcPct val="90000"/>
              </a:lnSpc>
              <a:spcBef>
                <a:spcPts val="1000"/>
              </a:spcBef>
              <a:spcAft>
                <a:spcPts val="0"/>
              </a:spcAft>
              <a:buClr>
                <a:schemeClr val="lt1"/>
              </a:buClr>
              <a:buSzPts val="2500"/>
              <a:buChar char="•"/>
            </a:pPr>
            <a:r>
              <a:rPr lang="en-US" sz="2500"/>
              <a:t>Voice over IP (VoIP)</a:t>
            </a:r>
            <a:endParaRPr/>
          </a:p>
          <a:p>
            <a:pPr indent="-457200" lvl="0" marL="457200" rtl="0" algn="l">
              <a:lnSpc>
                <a:spcPct val="90000"/>
              </a:lnSpc>
              <a:spcBef>
                <a:spcPts val="1000"/>
              </a:spcBef>
              <a:spcAft>
                <a:spcPts val="0"/>
              </a:spcAft>
              <a:buClr>
                <a:schemeClr val="lt1"/>
              </a:buClr>
              <a:buSzPts val="2500"/>
              <a:buChar char="•"/>
            </a:pPr>
            <a:r>
              <a:rPr lang="en-US" sz="2500"/>
              <a:t>Video chat/videoconferencing</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0" name="Shape 3540"/>
        <p:cNvGrpSpPr/>
        <p:nvPr/>
      </p:nvGrpSpPr>
      <p:grpSpPr>
        <a:xfrm>
          <a:off x="0" y="0"/>
          <a:ext cx="0" cy="0"/>
          <a:chOff x="0" y="0"/>
          <a:chExt cx="0" cy="0"/>
        </a:xfrm>
      </p:grpSpPr>
      <p:sp>
        <p:nvSpPr>
          <p:cNvPr id="3541" name="Google Shape;3541;p15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Emails</a:t>
            </a:r>
            <a:endParaRPr/>
          </a:p>
        </p:txBody>
      </p:sp>
      <p:sp>
        <p:nvSpPr>
          <p:cNvPr id="3542" name="Google Shape;3542;p1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lt1"/>
              </a:buClr>
              <a:buSzPts val="2000"/>
              <a:buChar char="•"/>
            </a:pPr>
            <a:r>
              <a:rPr b="1" lang="en-US" sz="2000"/>
              <a:t>Email (electronic mail): </a:t>
            </a:r>
            <a:r>
              <a:rPr lang="en-US" sz="2000"/>
              <a:t>A computer-based system for exchanging messages through mail servers.</a:t>
            </a:r>
            <a:endParaRPr/>
          </a:p>
          <a:p>
            <a:pPr indent="-457200" lvl="0" marL="457200" rtl="0" algn="l">
              <a:lnSpc>
                <a:spcPct val="90000"/>
              </a:lnSpc>
              <a:spcBef>
                <a:spcPts val="1000"/>
              </a:spcBef>
              <a:spcAft>
                <a:spcPts val="0"/>
              </a:spcAft>
              <a:buClr>
                <a:schemeClr val="lt1"/>
              </a:buClr>
              <a:buSzPts val="2000"/>
              <a:buChar char="•"/>
            </a:pPr>
            <a:r>
              <a:rPr lang="en-US" sz="2000"/>
              <a:t>Email is a </a:t>
            </a:r>
            <a:r>
              <a:rPr b="1" lang="en-US" sz="2000" u="sng"/>
              <a:t>store-and-forward system</a:t>
            </a:r>
            <a:r>
              <a:rPr lang="en-US" sz="2000"/>
              <a:t>: A message delivery system in which messages are forwarded between servers and then stored on those servers until they are picked up.</a:t>
            </a:r>
            <a:endParaRPr/>
          </a:p>
          <a:p>
            <a:pPr indent="-457200" lvl="0" marL="457200" rtl="0" algn="l">
              <a:lnSpc>
                <a:spcPct val="90000"/>
              </a:lnSpc>
              <a:spcBef>
                <a:spcPts val="1000"/>
              </a:spcBef>
              <a:spcAft>
                <a:spcPts val="0"/>
              </a:spcAft>
              <a:buClr>
                <a:schemeClr val="lt1"/>
              </a:buClr>
              <a:buSzPts val="2000"/>
              <a:buChar char="•"/>
            </a:pPr>
            <a:r>
              <a:rPr b="1" lang="en-US" sz="2000"/>
              <a:t>Mail server: </a:t>
            </a:r>
            <a:r>
              <a:rPr lang="en-US" sz="2000"/>
              <a:t>An online server that sends and/or receives email messages on behalf of the email addresses it supports.</a:t>
            </a:r>
            <a:endParaRPr/>
          </a:p>
          <a:p>
            <a:pPr indent="-457200" lvl="1" marL="1200150" rtl="0" algn="l">
              <a:lnSpc>
                <a:spcPct val="90000"/>
              </a:lnSpc>
              <a:spcBef>
                <a:spcPts val="500"/>
              </a:spcBef>
              <a:spcAft>
                <a:spcPts val="0"/>
              </a:spcAft>
              <a:buClr>
                <a:schemeClr val="lt1"/>
              </a:buClr>
              <a:buSzPts val="1600"/>
              <a:buChar char="•"/>
            </a:pPr>
            <a:r>
              <a:rPr lang="en-US" sz="1600"/>
              <a:t>i.e. when you compose and send an email, your provider’s </a:t>
            </a:r>
            <a:r>
              <a:rPr lang="en-US" sz="1600" u="sng"/>
              <a:t>outgoing mail server</a:t>
            </a:r>
            <a:r>
              <a:rPr lang="en-US" sz="1600"/>
              <a:t> forwards it to the </a:t>
            </a:r>
            <a:r>
              <a:rPr lang="en-US" sz="1600" u="sng"/>
              <a:t>recipient’s incoming mail server</a:t>
            </a:r>
            <a:r>
              <a:rPr lang="en-US" sz="1600"/>
              <a:t>.</a:t>
            </a:r>
            <a:endParaRPr sz="2000"/>
          </a:p>
          <a:p>
            <a:pPr indent="-457200" lvl="0" marL="457200" rtl="0" algn="l">
              <a:lnSpc>
                <a:spcPct val="90000"/>
              </a:lnSpc>
              <a:spcBef>
                <a:spcPts val="1000"/>
              </a:spcBef>
              <a:spcAft>
                <a:spcPts val="0"/>
              </a:spcAft>
              <a:buClr>
                <a:schemeClr val="lt1"/>
              </a:buClr>
              <a:buSzPts val="2000"/>
              <a:buChar char="•"/>
            </a:pPr>
            <a:r>
              <a:rPr b="1" lang="en-US" sz="2000"/>
              <a:t>Mail client: </a:t>
            </a:r>
            <a:r>
              <a:rPr lang="en-US" sz="2000"/>
              <a:t>Software installed on a computer that is used to compose and manage emails.</a:t>
            </a:r>
            <a:endParaRPr/>
          </a:p>
          <a:p>
            <a:pPr indent="-457200" lvl="1" marL="1200150" rtl="0" algn="l">
              <a:lnSpc>
                <a:spcPct val="90000"/>
              </a:lnSpc>
              <a:spcBef>
                <a:spcPts val="500"/>
              </a:spcBef>
              <a:spcAft>
                <a:spcPts val="0"/>
              </a:spcAft>
              <a:buClr>
                <a:schemeClr val="lt1"/>
              </a:buClr>
              <a:buSzPts val="1600"/>
              <a:buChar char="•"/>
            </a:pPr>
            <a:r>
              <a:rPr lang="en-US" sz="1600"/>
              <a:t>i.e. it allows you to access your messages on your incoming mail server</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6" name="Shape 3546"/>
        <p:cNvGrpSpPr/>
        <p:nvPr/>
      </p:nvGrpSpPr>
      <p:grpSpPr>
        <a:xfrm>
          <a:off x="0" y="0"/>
          <a:ext cx="0" cy="0"/>
          <a:chOff x="0" y="0"/>
          <a:chExt cx="0" cy="0"/>
        </a:xfrm>
      </p:grpSpPr>
      <p:sp>
        <p:nvSpPr>
          <p:cNvPr id="3547" name="Google Shape;3547;p15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How Email Delivery Works</a:t>
            </a:r>
            <a:endParaRPr/>
          </a:p>
        </p:txBody>
      </p:sp>
      <p:pic>
        <p:nvPicPr>
          <p:cNvPr id="3548" name="Google Shape;3548;p154"/>
          <p:cNvPicPr preferRelativeResize="0"/>
          <p:nvPr>
            <p:ph idx="1" type="body"/>
          </p:nvPr>
        </p:nvPicPr>
        <p:blipFill rotWithShape="1">
          <a:blip r:embed="rId3">
            <a:alphaModFix/>
          </a:blip>
          <a:srcRect b="0" l="0" r="0" t="0"/>
          <a:stretch/>
        </p:blipFill>
        <p:spPr>
          <a:xfrm>
            <a:off x="3719513" y="2276476"/>
            <a:ext cx="6400800" cy="3402013"/>
          </a:xfrm>
          <a:prstGeom prst="rect">
            <a:avLst/>
          </a:prstGeom>
          <a:noFill/>
          <a:ln>
            <a:noFill/>
          </a:ln>
        </p:spPr>
      </p:pic>
      <p:sp>
        <p:nvSpPr>
          <p:cNvPr id="3549" name="Google Shape;3549;p154"/>
          <p:cNvSpPr txBox="1"/>
          <p:nvPr/>
        </p:nvSpPr>
        <p:spPr>
          <a:xfrm>
            <a:off x="3810000" y="5410201"/>
            <a:ext cx="6578600" cy="1077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Email is a store-and-forward system involving mail servers on the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Internet. Mail is forwarded from one mail server to another and then is </a:t>
            </a:r>
            <a:endParaRPr/>
          </a:p>
          <a:p>
            <a:pPr indent="0" lvl="0" marL="0" marR="0" rtl="0" algn="l">
              <a:spcBef>
                <a:spcPts val="0"/>
              </a:spcBef>
              <a:spcAft>
                <a:spcPts val="0"/>
              </a:spcAft>
              <a:buNone/>
            </a:pPr>
            <a:r>
              <a:rPr lang="en-US" sz="1600">
                <a:solidFill>
                  <a:schemeClr val="lt1"/>
                </a:solidFill>
                <a:latin typeface="Arial"/>
                <a:ea typeface="Arial"/>
                <a:cs typeface="Arial"/>
                <a:sym typeface="Arial"/>
              </a:rPr>
              <a:t>stored until the recipient picks it up.</a:t>
            </a:r>
            <a:br>
              <a:rPr lang="en-US" sz="1600">
                <a:solidFill>
                  <a:schemeClr val="lt1"/>
                </a:solidFill>
                <a:latin typeface="Arial"/>
                <a:ea typeface="Arial"/>
                <a:cs typeface="Arial"/>
                <a:sym typeface="Arial"/>
              </a:rPr>
            </a:br>
            <a:endParaRPr sz="1600">
              <a:solidFill>
                <a:schemeClr val="lt1"/>
              </a:solidFill>
              <a:latin typeface="Arial"/>
              <a:ea typeface="Arial"/>
              <a:cs typeface="Arial"/>
              <a:sym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3" name="Shape 3553"/>
        <p:cNvGrpSpPr/>
        <p:nvPr/>
      </p:nvGrpSpPr>
      <p:grpSpPr>
        <a:xfrm>
          <a:off x="0" y="0"/>
          <a:ext cx="0" cy="0"/>
          <a:chOff x="0" y="0"/>
          <a:chExt cx="0" cy="0"/>
        </a:xfrm>
      </p:grpSpPr>
      <p:sp>
        <p:nvSpPr>
          <p:cNvPr id="3554" name="Google Shape;3554;p155"/>
          <p:cNvSpPr txBox="1"/>
          <p:nvPr>
            <p:ph type="title"/>
          </p:nvPr>
        </p:nvSpPr>
        <p:spPr>
          <a:xfrm>
            <a:off x="3810000" y="152400"/>
            <a:ext cx="6400800" cy="457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959"/>
              <a:buFont typeface="Calibri"/>
              <a:buNone/>
            </a:pPr>
            <a:r>
              <a:rPr lang="en-US" sz="3959"/>
              <a:t>Email Account Types</a:t>
            </a:r>
            <a:endParaRPr/>
          </a:p>
        </p:txBody>
      </p:sp>
      <p:sp>
        <p:nvSpPr>
          <p:cNvPr id="3555" name="Google Shape;3555;p155"/>
          <p:cNvSpPr txBox="1"/>
          <p:nvPr>
            <p:ph idx="1" type="body"/>
          </p:nvPr>
        </p:nvSpPr>
        <p:spPr>
          <a:xfrm>
            <a:off x="2628900" y="1028700"/>
            <a:ext cx="6934200" cy="5562600"/>
          </a:xfrm>
          <a:prstGeom prst="rect">
            <a:avLst/>
          </a:prstGeom>
          <a:noFill/>
          <a:ln>
            <a:noFill/>
          </a:ln>
        </p:spPr>
        <p:txBody>
          <a:bodyPr anchorCtr="0" anchor="t" bIns="45700" lIns="91425" spcFirstLastPara="1" rIns="91425" wrap="square" tIns="45700">
            <a:normAutofit/>
          </a:bodyPr>
          <a:lstStyle/>
          <a:p>
            <a:pPr indent="-457200" lvl="0" marL="457200" rtl="0" algn="l">
              <a:lnSpc>
                <a:spcPct val="70000"/>
              </a:lnSpc>
              <a:spcBef>
                <a:spcPts val="0"/>
              </a:spcBef>
              <a:spcAft>
                <a:spcPts val="0"/>
              </a:spcAft>
              <a:buClr>
                <a:schemeClr val="lt1"/>
              </a:buClr>
              <a:buSzPts val="1540"/>
              <a:buFont typeface="Calibri"/>
              <a:buAutoNum type="arabicPeriod"/>
            </a:pPr>
            <a:r>
              <a:rPr b="1" lang="en-US" sz="1540"/>
              <a:t>HTTP email account (Web-based)</a:t>
            </a:r>
            <a:endParaRPr/>
          </a:p>
          <a:p>
            <a:pPr indent="0" lvl="2" marL="400050" rtl="0" algn="l">
              <a:lnSpc>
                <a:spcPct val="70000"/>
              </a:lnSpc>
              <a:spcBef>
                <a:spcPts val="500"/>
              </a:spcBef>
              <a:spcAft>
                <a:spcPts val="0"/>
              </a:spcAft>
              <a:buClr>
                <a:schemeClr val="lt1"/>
              </a:buClr>
              <a:buSzPts val="1210"/>
              <a:buNone/>
            </a:pPr>
            <a:r>
              <a:rPr lang="en-US" sz="1210"/>
              <a:t>An email account designed to be used with a web interface, and uses web technology for email management</a:t>
            </a:r>
            <a:endParaRPr/>
          </a:p>
          <a:p>
            <a:pPr indent="-66357" lvl="3" marL="857250" rtl="0" algn="l">
              <a:lnSpc>
                <a:spcPct val="70000"/>
              </a:lnSpc>
              <a:spcBef>
                <a:spcPts val="500"/>
              </a:spcBef>
              <a:spcAft>
                <a:spcPts val="0"/>
              </a:spcAft>
              <a:buClr>
                <a:schemeClr val="lt1"/>
              </a:buClr>
              <a:buSzPts val="1045"/>
              <a:buChar char="•"/>
            </a:pPr>
            <a:r>
              <a:rPr lang="en-US" sz="1045"/>
              <a:t> HTTP* is used for both incoming  and outgoing mail</a:t>
            </a:r>
            <a:endParaRPr/>
          </a:p>
          <a:p>
            <a:pPr indent="0" lvl="2" marL="400050" rtl="0" algn="l">
              <a:lnSpc>
                <a:spcPct val="70000"/>
              </a:lnSpc>
              <a:spcBef>
                <a:spcPts val="500"/>
              </a:spcBef>
              <a:spcAft>
                <a:spcPts val="0"/>
              </a:spcAft>
              <a:buClr>
                <a:schemeClr val="lt1"/>
              </a:buClr>
              <a:buSzPts val="1210"/>
              <a:buNone/>
            </a:pPr>
            <a:r>
              <a:rPr lang="en-US" sz="1210" u="sng"/>
              <a:t>Examples:</a:t>
            </a:r>
            <a:r>
              <a:rPr lang="en-US" sz="1210"/>
              <a:t> Google, Yahoo!</a:t>
            </a:r>
            <a:endParaRPr/>
          </a:p>
          <a:p>
            <a:pPr indent="0" lvl="2" marL="400050" rtl="0" algn="l">
              <a:lnSpc>
                <a:spcPct val="70000"/>
              </a:lnSpc>
              <a:spcBef>
                <a:spcPts val="500"/>
              </a:spcBef>
              <a:spcAft>
                <a:spcPts val="0"/>
              </a:spcAft>
              <a:buClr>
                <a:schemeClr val="lt1"/>
              </a:buClr>
              <a:buSzPts val="1210"/>
              <a:buNone/>
            </a:pPr>
            <a:r>
              <a:t/>
            </a:r>
            <a:endParaRPr sz="1210"/>
          </a:p>
          <a:p>
            <a:pPr indent="0" lvl="2" marL="400050" rtl="0" algn="l">
              <a:lnSpc>
                <a:spcPct val="70000"/>
              </a:lnSpc>
              <a:spcBef>
                <a:spcPts val="500"/>
              </a:spcBef>
              <a:spcAft>
                <a:spcPts val="0"/>
              </a:spcAft>
              <a:buClr>
                <a:schemeClr val="lt1"/>
              </a:buClr>
              <a:buSzPts val="1100"/>
              <a:buNone/>
            </a:pPr>
            <a:r>
              <a:t/>
            </a:r>
            <a:endParaRPr sz="1100"/>
          </a:p>
          <a:p>
            <a:pPr indent="-457200" lvl="0" marL="457200" rtl="0" algn="l">
              <a:lnSpc>
                <a:spcPct val="70000"/>
              </a:lnSpc>
              <a:spcBef>
                <a:spcPts val="1000"/>
              </a:spcBef>
              <a:spcAft>
                <a:spcPts val="0"/>
              </a:spcAft>
              <a:buClr>
                <a:schemeClr val="lt1"/>
              </a:buClr>
              <a:buSzPts val="1540"/>
              <a:buFont typeface="Calibri"/>
              <a:buAutoNum type="arabicPeriod"/>
            </a:pPr>
            <a:r>
              <a:rPr b="1" lang="en-US" sz="1540"/>
              <a:t>Mail client</a:t>
            </a:r>
            <a:endParaRPr/>
          </a:p>
          <a:p>
            <a:pPr indent="-457200" lvl="0" marL="457200" rtl="0" algn="l">
              <a:lnSpc>
                <a:spcPct val="70000"/>
              </a:lnSpc>
              <a:spcBef>
                <a:spcPts val="1000"/>
              </a:spcBef>
              <a:spcAft>
                <a:spcPts val="0"/>
              </a:spcAft>
              <a:buClr>
                <a:schemeClr val="lt1"/>
              </a:buClr>
              <a:buSzPts val="1265"/>
              <a:buChar char="•"/>
            </a:pPr>
            <a:r>
              <a:rPr lang="en-US" sz="1265"/>
              <a:t>         An email account that someone pays for, either directly or indirectly.</a:t>
            </a:r>
            <a:endParaRPr/>
          </a:p>
          <a:p>
            <a:pPr indent="-457200" lvl="0" marL="457200" rtl="0" algn="l">
              <a:lnSpc>
                <a:spcPct val="70000"/>
              </a:lnSpc>
              <a:spcBef>
                <a:spcPts val="1000"/>
              </a:spcBef>
              <a:spcAft>
                <a:spcPts val="0"/>
              </a:spcAft>
              <a:buClr>
                <a:schemeClr val="lt1"/>
              </a:buClr>
              <a:buSzPts val="1265"/>
              <a:buChar char="•"/>
            </a:pPr>
            <a:r>
              <a:rPr lang="en-US" sz="1265"/>
              <a:t>        </a:t>
            </a:r>
            <a:r>
              <a:rPr lang="en-US" sz="1265" u="sng"/>
              <a:t>Examples: </a:t>
            </a:r>
            <a:r>
              <a:rPr lang="en-US" sz="1265"/>
              <a:t>the email accounts at your workplace, the accounts that your ISP provides to you, the accounts that you have through a web-hosting service (for example, if you own a domain name)- these all are designed to be used with a mail client.</a:t>
            </a:r>
            <a:endParaRPr/>
          </a:p>
          <a:p>
            <a:pPr indent="-376872" lvl="0" marL="457200" rtl="0" algn="l">
              <a:lnSpc>
                <a:spcPct val="70000"/>
              </a:lnSpc>
              <a:spcBef>
                <a:spcPts val="1000"/>
              </a:spcBef>
              <a:spcAft>
                <a:spcPts val="0"/>
              </a:spcAft>
              <a:buClr>
                <a:schemeClr val="lt1"/>
              </a:buClr>
              <a:buSzPts val="1265"/>
              <a:buNone/>
            </a:pPr>
            <a:r>
              <a:t/>
            </a:r>
            <a:endParaRPr sz="1265"/>
          </a:p>
          <a:p>
            <a:pPr indent="-457200" lvl="0" marL="457200" rtl="0" algn="l">
              <a:lnSpc>
                <a:spcPct val="70000"/>
              </a:lnSpc>
              <a:spcBef>
                <a:spcPts val="1000"/>
              </a:spcBef>
              <a:spcAft>
                <a:spcPts val="0"/>
              </a:spcAft>
              <a:buClr>
                <a:schemeClr val="lt1"/>
              </a:buClr>
              <a:buSzPts val="1265"/>
              <a:buChar char="•"/>
            </a:pPr>
            <a:r>
              <a:rPr lang="en-US" sz="1265"/>
              <a:t>Two kinds of email accounts designed to be used with mail clients: </a:t>
            </a:r>
            <a:r>
              <a:rPr b="1" lang="en-US" sz="1265"/>
              <a:t>a POP account </a:t>
            </a:r>
            <a:r>
              <a:rPr lang="en-US" sz="1265"/>
              <a:t>and </a:t>
            </a:r>
            <a:r>
              <a:rPr b="1" lang="en-US" sz="1265"/>
              <a:t>an IMAP account</a:t>
            </a:r>
            <a:r>
              <a:rPr lang="en-US" sz="1265"/>
              <a:t>. </a:t>
            </a:r>
            <a:endParaRPr/>
          </a:p>
          <a:p>
            <a:pPr indent="-457200" lvl="1" marL="1200150" rtl="0" algn="l">
              <a:lnSpc>
                <a:spcPct val="70000"/>
              </a:lnSpc>
              <a:spcBef>
                <a:spcPts val="500"/>
              </a:spcBef>
              <a:spcAft>
                <a:spcPts val="0"/>
              </a:spcAft>
              <a:buClr>
                <a:schemeClr val="lt1"/>
              </a:buClr>
              <a:buSzPts val="1045"/>
              <a:buChar char="•"/>
            </a:pPr>
            <a:r>
              <a:rPr lang="en-US" sz="1045"/>
              <a:t>Each uses a different protocol for receiving mail, and offers slightly different advantages</a:t>
            </a:r>
            <a:endParaRPr/>
          </a:p>
          <a:p>
            <a:pPr indent="-457200" lvl="1" marL="1200150" rtl="0" algn="l">
              <a:lnSpc>
                <a:spcPct val="70000"/>
              </a:lnSpc>
              <a:spcBef>
                <a:spcPts val="500"/>
              </a:spcBef>
              <a:spcAft>
                <a:spcPts val="0"/>
              </a:spcAft>
              <a:buClr>
                <a:schemeClr val="lt1"/>
              </a:buClr>
              <a:buSzPts val="770"/>
              <a:buNone/>
            </a:pPr>
            <a:r>
              <a:t/>
            </a:r>
            <a:endParaRPr b="1" sz="770"/>
          </a:p>
          <a:p>
            <a:pPr indent="-228600" lvl="0" marL="228600" rtl="0" algn="l">
              <a:lnSpc>
                <a:spcPct val="70000"/>
              </a:lnSpc>
              <a:spcBef>
                <a:spcPts val="1000"/>
              </a:spcBef>
              <a:spcAft>
                <a:spcPts val="0"/>
              </a:spcAft>
              <a:buClr>
                <a:schemeClr val="lt1"/>
              </a:buClr>
              <a:buSzPts val="1540"/>
              <a:buFont typeface="Arial"/>
              <a:buChar char="•"/>
            </a:pPr>
            <a:r>
              <a:rPr b="1" lang="en-US" sz="1540"/>
              <a:t>POP Account</a:t>
            </a:r>
            <a:endParaRPr/>
          </a:p>
          <a:p>
            <a:pPr indent="-228600" lvl="1" marL="685800" rtl="0" algn="l">
              <a:lnSpc>
                <a:spcPct val="70000"/>
              </a:lnSpc>
              <a:spcBef>
                <a:spcPts val="500"/>
              </a:spcBef>
              <a:spcAft>
                <a:spcPts val="0"/>
              </a:spcAft>
              <a:buClr>
                <a:schemeClr val="lt1"/>
              </a:buClr>
              <a:buSzPts val="1210"/>
              <a:buChar char="•"/>
            </a:pPr>
            <a:r>
              <a:rPr lang="en-US" sz="1210"/>
              <a:t>uses</a:t>
            </a:r>
            <a:r>
              <a:rPr b="1" lang="en-US" sz="1210"/>
              <a:t> Post Office Protocol (POP)</a:t>
            </a:r>
            <a:r>
              <a:rPr lang="en-US" sz="1210"/>
              <a:t>**</a:t>
            </a:r>
            <a:r>
              <a:rPr b="1" lang="en-US" sz="1210"/>
              <a:t> </a:t>
            </a:r>
            <a:r>
              <a:rPr lang="en-US" sz="1210"/>
              <a:t>for incoming mail</a:t>
            </a:r>
            <a:endParaRPr/>
          </a:p>
          <a:p>
            <a:pPr indent="-228600" lvl="2" marL="1143000" rtl="0" algn="l">
              <a:lnSpc>
                <a:spcPct val="70000"/>
              </a:lnSpc>
              <a:spcBef>
                <a:spcPts val="500"/>
              </a:spcBef>
              <a:spcAft>
                <a:spcPts val="0"/>
              </a:spcAft>
              <a:buClr>
                <a:schemeClr val="lt1"/>
              </a:buClr>
              <a:buSzPts val="1045"/>
              <a:buChar char="•"/>
            </a:pPr>
            <a:r>
              <a:rPr lang="en-US" sz="1045" u="sng"/>
              <a:t>POP</a:t>
            </a:r>
            <a:r>
              <a:rPr lang="en-US" sz="1045"/>
              <a:t>: it is a store-and-forward protocol -  it holds the messages until they are picked up, but it doesn’t maintain any direct communication with the email client. </a:t>
            </a:r>
            <a:endParaRPr sz="1210"/>
          </a:p>
          <a:p>
            <a:pPr indent="-228600" lvl="1" marL="685800" rtl="0" algn="l">
              <a:lnSpc>
                <a:spcPct val="70000"/>
              </a:lnSpc>
              <a:spcBef>
                <a:spcPts val="500"/>
              </a:spcBef>
              <a:spcAft>
                <a:spcPts val="0"/>
              </a:spcAft>
              <a:buClr>
                <a:schemeClr val="lt1"/>
              </a:buClr>
              <a:buSzPts val="1210"/>
              <a:buChar char="•"/>
            </a:pPr>
            <a:r>
              <a:rPr lang="en-US" sz="1210"/>
              <a:t>Uses</a:t>
            </a:r>
            <a:r>
              <a:rPr b="1" lang="en-US" sz="1210"/>
              <a:t> Simple Mail Transfer Protocol (SMTP) </a:t>
            </a:r>
            <a:r>
              <a:rPr lang="en-US" sz="1210"/>
              <a:t>for outgoing mail</a:t>
            </a:r>
            <a:endParaRPr/>
          </a:p>
          <a:p>
            <a:pPr indent="-165734" lvl="1" marL="685800" rtl="0" algn="l">
              <a:lnSpc>
                <a:spcPct val="70000"/>
              </a:lnSpc>
              <a:spcBef>
                <a:spcPts val="500"/>
              </a:spcBef>
              <a:spcAft>
                <a:spcPts val="0"/>
              </a:spcAft>
              <a:buClr>
                <a:schemeClr val="lt1"/>
              </a:buClr>
              <a:buSzPts val="990"/>
              <a:buNone/>
            </a:pPr>
            <a:r>
              <a:t/>
            </a:r>
            <a:endParaRPr sz="989"/>
          </a:p>
          <a:p>
            <a:pPr indent="-228600" lvl="0" marL="228600" rtl="0" algn="l">
              <a:lnSpc>
                <a:spcPct val="70000"/>
              </a:lnSpc>
              <a:spcBef>
                <a:spcPts val="1000"/>
              </a:spcBef>
              <a:spcAft>
                <a:spcPts val="0"/>
              </a:spcAft>
              <a:buClr>
                <a:schemeClr val="lt1"/>
              </a:buClr>
              <a:buSzPts val="1540"/>
              <a:buFont typeface="Arial"/>
              <a:buChar char="•"/>
            </a:pPr>
            <a:r>
              <a:rPr b="1" lang="en-US" sz="1540"/>
              <a:t>IMAP Account</a:t>
            </a:r>
            <a:endParaRPr/>
          </a:p>
          <a:p>
            <a:pPr indent="-228600" lvl="1" marL="685800" rtl="0" algn="l">
              <a:lnSpc>
                <a:spcPct val="70000"/>
              </a:lnSpc>
              <a:spcBef>
                <a:spcPts val="500"/>
              </a:spcBef>
              <a:spcAft>
                <a:spcPts val="0"/>
              </a:spcAft>
              <a:buClr>
                <a:schemeClr val="lt1"/>
              </a:buClr>
              <a:buSzPts val="1210"/>
              <a:buChar char="•"/>
            </a:pPr>
            <a:r>
              <a:rPr lang="en-US" sz="1210"/>
              <a:t>Uses</a:t>
            </a:r>
            <a:r>
              <a:rPr b="1" lang="en-US" sz="1210"/>
              <a:t> Internet Mail Access Protocol (IMAP) </a:t>
            </a:r>
            <a:r>
              <a:rPr lang="en-US" sz="1210"/>
              <a:t>for incoming mail</a:t>
            </a:r>
            <a:endParaRPr/>
          </a:p>
          <a:p>
            <a:pPr indent="-228600" lvl="2" marL="1143000" rtl="0" algn="l">
              <a:lnSpc>
                <a:spcPct val="70000"/>
              </a:lnSpc>
              <a:spcBef>
                <a:spcPts val="500"/>
              </a:spcBef>
              <a:spcAft>
                <a:spcPts val="0"/>
              </a:spcAft>
              <a:buClr>
                <a:schemeClr val="lt1"/>
              </a:buClr>
              <a:buSzPts val="1045"/>
              <a:buChar char="•"/>
            </a:pPr>
            <a:r>
              <a:rPr lang="en-US" sz="1045" u="sng"/>
              <a:t>IMAP:</a:t>
            </a:r>
            <a:r>
              <a:rPr lang="en-US" sz="1045"/>
              <a:t> It continues to hold the messages even after they are picked up. Anything done in the email client is reflected on the server </a:t>
            </a:r>
            <a:endParaRPr/>
          </a:p>
          <a:p>
            <a:pPr indent="-228600" lvl="1" marL="685800" rtl="0" algn="l">
              <a:lnSpc>
                <a:spcPct val="70000"/>
              </a:lnSpc>
              <a:spcBef>
                <a:spcPts val="500"/>
              </a:spcBef>
              <a:spcAft>
                <a:spcPts val="0"/>
              </a:spcAft>
              <a:buClr>
                <a:schemeClr val="lt1"/>
              </a:buClr>
              <a:buSzPts val="1210"/>
              <a:buChar char="•"/>
            </a:pPr>
            <a:r>
              <a:rPr lang="en-US" sz="1210"/>
              <a:t>SMTP for outgoing mail</a:t>
            </a:r>
            <a:endParaRPr/>
          </a:p>
        </p:txBody>
      </p:sp>
      <p:sp>
        <p:nvSpPr>
          <p:cNvPr id="3556" name="Google Shape;3556;p155"/>
          <p:cNvSpPr txBox="1"/>
          <p:nvPr/>
        </p:nvSpPr>
        <p:spPr>
          <a:xfrm>
            <a:off x="3657601" y="6324601"/>
            <a:ext cx="5459413"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 HTTP (Hypertext Transfer Protocol): a protocol for web content transmission</a:t>
            </a:r>
            <a:endParaRPr/>
          </a:p>
          <a:p>
            <a:pPr indent="0" lvl="0" marL="0" marR="0" rtl="0" algn="l">
              <a:spcBef>
                <a:spcPts val="0"/>
              </a:spcBef>
              <a:spcAft>
                <a:spcPts val="0"/>
              </a:spcAft>
              <a:buNone/>
            </a:pPr>
            <a:r>
              <a:rPr lang="en-US" sz="1200">
                <a:solidFill>
                  <a:schemeClr val="lt1"/>
                </a:solidFill>
                <a:latin typeface="Arial"/>
                <a:ea typeface="Arial"/>
                <a:cs typeface="Arial"/>
                <a:sym typeface="Arial"/>
              </a:rPr>
              <a:t>** POP3 is the current version of POP</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0" name="Shape 3560"/>
        <p:cNvGrpSpPr/>
        <p:nvPr/>
      </p:nvGrpSpPr>
      <p:grpSpPr>
        <a:xfrm>
          <a:off x="0" y="0"/>
          <a:ext cx="0" cy="0"/>
          <a:chOff x="0" y="0"/>
          <a:chExt cx="0" cy="0"/>
        </a:xfrm>
      </p:grpSpPr>
      <p:sp>
        <p:nvSpPr>
          <p:cNvPr id="3561" name="Google Shape;3561;p15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Pull vs. Push Technology</a:t>
            </a:r>
            <a:endParaRPr/>
          </a:p>
        </p:txBody>
      </p:sp>
      <p:sp>
        <p:nvSpPr>
          <p:cNvPr id="3562" name="Google Shape;3562;p1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Pull: User must request the content </a:t>
            </a:r>
            <a:endParaRPr/>
          </a:p>
          <a:p>
            <a:pPr indent="-228600" lvl="1" marL="685800" rtl="0" algn="l">
              <a:lnSpc>
                <a:spcPct val="90000"/>
              </a:lnSpc>
              <a:spcBef>
                <a:spcPts val="500"/>
              </a:spcBef>
              <a:spcAft>
                <a:spcPts val="0"/>
              </a:spcAft>
              <a:buClr>
                <a:schemeClr val="lt1"/>
              </a:buClr>
              <a:buSzPts val="2400"/>
              <a:buChar char="•"/>
            </a:pPr>
            <a:r>
              <a:rPr lang="en-US"/>
              <a:t>Email</a:t>
            </a:r>
            <a:endParaRPr/>
          </a:p>
          <a:p>
            <a:pPr indent="-228600" lvl="1" marL="685800" rtl="0" algn="l">
              <a:lnSpc>
                <a:spcPct val="90000"/>
              </a:lnSpc>
              <a:spcBef>
                <a:spcPts val="500"/>
              </a:spcBef>
              <a:spcAft>
                <a:spcPts val="0"/>
              </a:spcAft>
              <a:buClr>
                <a:schemeClr val="lt1"/>
              </a:buClr>
              <a:buSzPts val="2400"/>
              <a:buChar char="•"/>
            </a:pPr>
            <a:r>
              <a:rPr lang="en-US"/>
              <a:t>Web browsing</a:t>
            </a:r>
            <a:endParaRPr/>
          </a:p>
          <a:p>
            <a:pPr indent="-228600" lvl="0" marL="228600" rtl="0" algn="l">
              <a:lnSpc>
                <a:spcPct val="90000"/>
              </a:lnSpc>
              <a:spcBef>
                <a:spcPts val="1000"/>
              </a:spcBef>
              <a:spcAft>
                <a:spcPts val="0"/>
              </a:spcAft>
              <a:buClr>
                <a:schemeClr val="lt1"/>
              </a:buClr>
              <a:buSzPts val="2800"/>
              <a:buChar char="•"/>
            </a:pPr>
            <a:r>
              <a:rPr lang="en-US"/>
              <a:t>Push: User receives content automatically</a:t>
            </a:r>
            <a:endParaRPr/>
          </a:p>
          <a:p>
            <a:pPr indent="-228600" lvl="1" marL="685800" rtl="0" algn="l">
              <a:lnSpc>
                <a:spcPct val="90000"/>
              </a:lnSpc>
              <a:spcBef>
                <a:spcPts val="500"/>
              </a:spcBef>
              <a:spcAft>
                <a:spcPts val="0"/>
              </a:spcAft>
              <a:buClr>
                <a:schemeClr val="lt1"/>
              </a:buClr>
              <a:buSzPts val="2400"/>
              <a:buChar char="•"/>
            </a:pPr>
            <a:r>
              <a:rPr lang="en-US"/>
              <a:t>Instant messaging (IM)</a:t>
            </a:r>
            <a:endParaRPr/>
          </a:p>
          <a:p>
            <a:pPr indent="-228600" lvl="1" marL="685800" rtl="0" algn="l">
              <a:lnSpc>
                <a:spcPct val="90000"/>
              </a:lnSpc>
              <a:spcBef>
                <a:spcPts val="500"/>
              </a:spcBef>
              <a:spcAft>
                <a:spcPts val="0"/>
              </a:spcAft>
              <a:buClr>
                <a:schemeClr val="lt1"/>
              </a:buClr>
              <a:buSzPts val="2400"/>
              <a:buChar char="•"/>
            </a:pPr>
            <a:r>
              <a:rPr lang="en-US"/>
              <a:t>Texting (Sending and receiving short text messages in real-time over a cell phone network)</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6" name="Shape 3566"/>
        <p:cNvGrpSpPr/>
        <p:nvPr/>
      </p:nvGrpSpPr>
      <p:grpSpPr>
        <a:xfrm>
          <a:off x="0" y="0"/>
          <a:ext cx="0" cy="0"/>
          <a:chOff x="0" y="0"/>
          <a:chExt cx="0" cy="0"/>
        </a:xfrm>
      </p:grpSpPr>
      <p:sp>
        <p:nvSpPr>
          <p:cNvPr id="3567" name="Google Shape;3567;p15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Messaging</a:t>
            </a:r>
            <a:endParaRPr/>
          </a:p>
        </p:txBody>
      </p:sp>
      <p:sp>
        <p:nvSpPr>
          <p:cNvPr id="3568" name="Google Shape;3568;p1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lt1"/>
              </a:buClr>
              <a:buSzPts val="2590"/>
              <a:buChar char="•"/>
            </a:pPr>
            <a:r>
              <a:rPr lang="en-US" sz="2590"/>
              <a:t>Instant messaging</a:t>
            </a:r>
            <a:endParaRPr/>
          </a:p>
          <a:p>
            <a:pPr indent="-228600" lvl="1" marL="685800" rtl="0" algn="l">
              <a:lnSpc>
                <a:spcPct val="70000"/>
              </a:lnSpc>
              <a:spcBef>
                <a:spcPts val="500"/>
              </a:spcBef>
              <a:spcAft>
                <a:spcPts val="0"/>
              </a:spcAft>
              <a:buClr>
                <a:schemeClr val="lt1"/>
              </a:buClr>
              <a:buSzPts val="2220"/>
              <a:buChar char="•"/>
            </a:pPr>
            <a:r>
              <a:rPr lang="en-US" sz="2220"/>
              <a:t>Computer-based service</a:t>
            </a:r>
            <a:endParaRPr/>
          </a:p>
          <a:p>
            <a:pPr indent="-228600" lvl="1" marL="685800" rtl="0" algn="l">
              <a:lnSpc>
                <a:spcPct val="70000"/>
              </a:lnSpc>
              <a:spcBef>
                <a:spcPts val="500"/>
              </a:spcBef>
              <a:spcAft>
                <a:spcPts val="0"/>
              </a:spcAft>
              <a:buClr>
                <a:schemeClr val="lt1"/>
              </a:buClr>
              <a:buSzPts val="2220"/>
              <a:buChar char="•"/>
            </a:pPr>
            <a:r>
              <a:rPr lang="en-US" sz="2220"/>
              <a:t>Yahoo! IM or AOL Instant Messenger (AIM)</a:t>
            </a:r>
            <a:endParaRPr/>
          </a:p>
          <a:p>
            <a:pPr indent="-228600" lvl="1" marL="685800" rtl="0" algn="l">
              <a:lnSpc>
                <a:spcPct val="70000"/>
              </a:lnSpc>
              <a:spcBef>
                <a:spcPts val="500"/>
              </a:spcBef>
              <a:spcAft>
                <a:spcPts val="0"/>
              </a:spcAft>
              <a:buClr>
                <a:schemeClr val="lt1"/>
              </a:buClr>
              <a:buSzPts val="2220"/>
              <a:buChar char="•"/>
            </a:pPr>
            <a:r>
              <a:rPr lang="en-US" sz="2220"/>
              <a:t>Works on phones, but only with the right app installed</a:t>
            </a:r>
            <a:endParaRPr/>
          </a:p>
          <a:p>
            <a:pPr indent="-228600" lvl="0" marL="228600" rtl="0" algn="l">
              <a:lnSpc>
                <a:spcPct val="70000"/>
              </a:lnSpc>
              <a:spcBef>
                <a:spcPts val="1000"/>
              </a:spcBef>
              <a:spcAft>
                <a:spcPts val="0"/>
              </a:spcAft>
              <a:buClr>
                <a:schemeClr val="lt1"/>
              </a:buClr>
              <a:buSzPts val="2590"/>
              <a:buChar char="•"/>
            </a:pPr>
            <a:r>
              <a:rPr lang="en-US" sz="2590"/>
              <a:t>Text messages</a:t>
            </a:r>
            <a:endParaRPr/>
          </a:p>
          <a:p>
            <a:pPr indent="-228600" lvl="1" marL="685800" rtl="0" algn="l">
              <a:lnSpc>
                <a:spcPct val="70000"/>
              </a:lnSpc>
              <a:spcBef>
                <a:spcPts val="500"/>
              </a:spcBef>
              <a:spcAft>
                <a:spcPts val="0"/>
              </a:spcAft>
              <a:buClr>
                <a:schemeClr val="lt1"/>
              </a:buClr>
              <a:buSzPts val="2220"/>
              <a:buChar char="•"/>
            </a:pPr>
            <a:r>
              <a:rPr lang="en-US" sz="2220"/>
              <a:t>Short Message Service (SMS)</a:t>
            </a:r>
            <a:endParaRPr/>
          </a:p>
          <a:p>
            <a:pPr indent="-228600" lvl="1" marL="685800" rtl="0" algn="l">
              <a:lnSpc>
                <a:spcPct val="70000"/>
              </a:lnSpc>
              <a:spcBef>
                <a:spcPts val="500"/>
              </a:spcBef>
              <a:spcAft>
                <a:spcPts val="0"/>
              </a:spcAft>
              <a:buClr>
                <a:schemeClr val="lt1"/>
              </a:buClr>
              <a:buSzPts val="2220"/>
              <a:buChar char="•"/>
            </a:pPr>
            <a:r>
              <a:rPr lang="en-US" sz="2220"/>
              <a:t>Works primarily on cell phones</a:t>
            </a:r>
            <a:endParaRPr/>
          </a:p>
          <a:p>
            <a:pPr indent="-228600" lvl="1" marL="685800" rtl="0" algn="l">
              <a:lnSpc>
                <a:spcPct val="70000"/>
              </a:lnSpc>
              <a:spcBef>
                <a:spcPts val="500"/>
              </a:spcBef>
              <a:spcAft>
                <a:spcPts val="0"/>
              </a:spcAft>
              <a:buClr>
                <a:schemeClr val="lt1"/>
              </a:buClr>
              <a:buSzPts val="2220"/>
              <a:buChar char="•"/>
            </a:pPr>
            <a:r>
              <a:rPr lang="en-US" sz="2220"/>
              <a:t>User may be charged per message on certain plans</a:t>
            </a:r>
            <a:endParaRPr/>
          </a:p>
          <a:p>
            <a:pPr indent="-228600" lvl="0" marL="228600" rtl="0" algn="l">
              <a:lnSpc>
                <a:spcPct val="70000"/>
              </a:lnSpc>
              <a:spcBef>
                <a:spcPts val="1000"/>
              </a:spcBef>
              <a:spcAft>
                <a:spcPts val="0"/>
              </a:spcAft>
              <a:buClr>
                <a:schemeClr val="lt1"/>
              </a:buClr>
              <a:buSzPts val="2590"/>
              <a:buChar char="•"/>
            </a:pPr>
            <a:r>
              <a:rPr lang="en-US" sz="2590"/>
              <a:t>Chat rooms</a:t>
            </a:r>
            <a:endParaRPr/>
          </a:p>
          <a:p>
            <a:pPr indent="-228600" lvl="1" marL="685800" rtl="0" algn="l">
              <a:lnSpc>
                <a:spcPct val="70000"/>
              </a:lnSpc>
              <a:spcBef>
                <a:spcPts val="500"/>
              </a:spcBef>
              <a:spcAft>
                <a:spcPts val="0"/>
              </a:spcAft>
              <a:buClr>
                <a:schemeClr val="lt1"/>
              </a:buClr>
              <a:buSzPts val="2220"/>
              <a:buChar char="•"/>
            </a:pPr>
            <a:r>
              <a:rPr lang="en-US" sz="2220"/>
              <a:t>Public chat, multiple people at once</a:t>
            </a:r>
            <a:endParaRPr/>
          </a:p>
          <a:p>
            <a:pPr indent="-228600" lvl="1" marL="685800" rtl="0" algn="l">
              <a:lnSpc>
                <a:spcPct val="70000"/>
              </a:lnSpc>
              <a:spcBef>
                <a:spcPts val="500"/>
              </a:spcBef>
              <a:spcAft>
                <a:spcPts val="0"/>
              </a:spcAft>
              <a:buClr>
                <a:schemeClr val="lt1"/>
              </a:buClr>
              <a:buSzPts val="2220"/>
              <a:buChar char="•"/>
            </a:pPr>
            <a:r>
              <a:rPr lang="en-US" sz="2220"/>
              <a:t>May be web-based or application-based</a:t>
            </a:r>
            <a:endParaRPr/>
          </a:p>
          <a:p>
            <a:pPr indent="-228600" lvl="1" marL="685800" rtl="0" algn="l">
              <a:lnSpc>
                <a:spcPct val="70000"/>
              </a:lnSpc>
              <a:spcBef>
                <a:spcPts val="500"/>
              </a:spcBef>
              <a:spcAft>
                <a:spcPts val="0"/>
              </a:spcAft>
              <a:buClr>
                <a:schemeClr val="lt1"/>
              </a:buClr>
              <a:buSzPts val="2220"/>
              <a:buChar char="•"/>
            </a:pPr>
            <a:r>
              <a:rPr lang="en-US" sz="2220"/>
              <a:t>Internet Relay Chat (IRC)  accessible through IRC client software and provides access to huge number of people discussing a particular subject.</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2" name="Shape 3572"/>
        <p:cNvGrpSpPr/>
        <p:nvPr/>
      </p:nvGrpSpPr>
      <p:grpSpPr>
        <a:xfrm>
          <a:off x="0" y="0"/>
          <a:ext cx="0" cy="0"/>
          <a:chOff x="0" y="0"/>
          <a:chExt cx="0" cy="0"/>
        </a:xfrm>
      </p:grpSpPr>
      <p:sp>
        <p:nvSpPr>
          <p:cNvPr id="3573" name="Google Shape;3573;p15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Instant Messaging Example</a:t>
            </a:r>
            <a:endParaRPr/>
          </a:p>
        </p:txBody>
      </p:sp>
      <p:pic>
        <p:nvPicPr>
          <p:cNvPr id="3574" name="Google Shape;3574;p158"/>
          <p:cNvPicPr preferRelativeResize="0"/>
          <p:nvPr>
            <p:ph idx="1" type="body"/>
          </p:nvPr>
        </p:nvPicPr>
        <p:blipFill rotWithShape="1">
          <a:blip r:embed="rId3">
            <a:alphaModFix/>
          </a:blip>
          <a:srcRect b="0" l="0" r="0" t="0"/>
          <a:stretch/>
        </p:blipFill>
        <p:spPr>
          <a:xfrm>
            <a:off x="2782889" y="2319338"/>
            <a:ext cx="3019425" cy="4525962"/>
          </a:xfrm>
          <a:prstGeom prst="rect">
            <a:avLst/>
          </a:prstGeom>
          <a:noFill/>
          <a:ln>
            <a:noFill/>
          </a:ln>
        </p:spPr>
      </p:pic>
      <p:sp>
        <p:nvSpPr>
          <p:cNvPr id="3575" name="Google Shape;3575;p158"/>
          <p:cNvSpPr txBox="1"/>
          <p:nvPr/>
        </p:nvSpPr>
        <p:spPr>
          <a:xfrm>
            <a:off x="7010400" y="3505201"/>
            <a:ext cx="2921000" cy="1077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Yahoo! Messenger’s client</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software for Windows enables</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you to have one-on-one text</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chats with others </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9" name="Shape 3579"/>
        <p:cNvGrpSpPr/>
        <p:nvPr/>
      </p:nvGrpSpPr>
      <p:grpSpPr>
        <a:xfrm>
          <a:off x="0" y="0"/>
          <a:ext cx="0" cy="0"/>
          <a:chOff x="0" y="0"/>
          <a:chExt cx="0" cy="0"/>
        </a:xfrm>
      </p:grpSpPr>
      <p:sp>
        <p:nvSpPr>
          <p:cNvPr id="3580" name="Google Shape;3580;p15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Social Networking</a:t>
            </a:r>
            <a:endParaRPr/>
          </a:p>
        </p:txBody>
      </p:sp>
      <p:sp>
        <p:nvSpPr>
          <p:cNvPr id="3581" name="Google Shape;3581;p1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590"/>
              <a:buFont typeface="Arial"/>
              <a:buChar char="•"/>
            </a:pPr>
            <a:r>
              <a:rPr lang="en-US" sz="2590"/>
              <a:t>An Internet-based system enabling users to interact in real-time and by using messaging programs</a:t>
            </a:r>
            <a:endParaRPr/>
          </a:p>
          <a:p>
            <a:pPr indent="-228600" lvl="0" marL="228600" rtl="0" algn="l">
              <a:lnSpc>
                <a:spcPct val="90000"/>
              </a:lnSpc>
              <a:spcBef>
                <a:spcPts val="1000"/>
              </a:spcBef>
              <a:spcAft>
                <a:spcPts val="0"/>
              </a:spcAft>
              <a:buClr>
                <a:schemeClr val="lt1"/>
              </a:buClr>
              <a:buSzPts val="2590"/>
              <a:buFont typeface="Arial"/>
              <a:buChar char="•"/>
            </a:pPr>
            <a:r>
              <a:rPr lang="en-US" sz="2590"/>
              <a:t>Umbrella term for sites such as Facebook, Twitter, LinkedIn, and Google+</a:t>
            </a:r>
            <a:endParaRPr/>
          </a:p>
          <a:p>
            <a:pPr indent="-228600" lvl="0" marL="228600" rtl="0" algn="l">
              <a:lnSpc>
                <a:spcPct val="90000"/>
              </a:lnSpc>
              <a:spcBef>
                <a:spcPts val="1000"/>
              </a:spcBef>
              <a:spcAft>
                <a:spcPts val="0"/>
              </a:spcAft>
              <a:buClr>
                <a:schemeClr val="lt1"/>
              </a:buClr>
              <a:buSzPts val="2590"/>
              <a:buFont typeface="Arial"/>
              <a:buChar char="•"/>
            </a:pPr>
            <a:r>
              <a:rPr lang="en-US" sz="2590"/>
              <a:t>User creates a profile and posts status updates, writings, photos, and forwards</a:t>
            </a:r>
            <a:endParaRPr/>
          </a:p>
          <a:p>
            <a:pPr indent="-228600" lvl="0" marL="228600" rtl="0" algn="l">
              <a:lnSpc>
                <a:spcPct val="90000"/>
              </a:lnSpc>
              <a:spcBef>
                <a:spcPts val="1000"/>
              </a:spcBef>
              <a:spcAft>
                <a:spcPts val="0"/>
              </a:spcAft>
              <a:buClr>
                <a:schemeClr val="lt1"/>
              </a:buClr>
              <a:buSzPts val="2590"/>
              <a:buFont typeface="Arial"/>
              <a:buChar char="•"/>
            </a:pPr>
            <a:r>
              <a:rPr lang="en-US" sz="2590"/>
              <a:t>Some services use tags, or hashtags (#) which are searchable labels that can be added to posted content allow other people to</a:t>
            </a:r>
            <a:br>
              <a:rPr lang="en-US" sz="2590"/>
            </a:br>
            <a:r>
              <a:rPr lang="en-US" sz="2590"/>
              <a:t>find like-minded users </a:t>
            </a:r>
            <a:endParaRPr/>
          </a:p>
          <a:p>
            <a:pPr indent="-228600" lvl="0" marL="228600" rtl="0" algn="l">
              <a:lnSpc>
                <a:spcPct val="90000"/>
              </a:lnSpc>
              <a:spcBef>
                <a:spcPts val="1000"/>
              </a:spcBef>
              <a:spcAft>
                <a:spcPts val="0"/>
              </a:spcAft>
              <a:buClr>
                <a:schemeClr val="lt1"/>
              </a:buClr>
              <a:buSzPts val="2590"/>
              <a:buFont typeface="Arial"/>
              <a:buChar char="•"/>
            </a:pPr>
            <a:r>
              <a:rPr lang="en-US" sz="2590"/>
              <a:t>Some social network are specialized (Instagram for photos, Vine for video, Reddit for news, YouTube for video-sharing)</a:t>
            </a:r>
            <a:endParaRPr/>
          </a:p>
          <a:p>
            <a:pPr indent="-64135" lvl="0" marL="228600" rtl="0" algn="l">
              <a:lnSpc>
                <a:spcPct val="90000"/>
              </a:lnSpc>
              <a:spcBef>
                <a:spcPts val="1000"/>
              </a:spcBef>
              <a:spcAft>
                <a:spcPts val="0"/>
              </a:spcAft>
              <a:buClr>
                <a:schemeClr val="lt1"/>
              </a:buClr>
              <a:buSzPts val="2590"/>
              <a:buNone/>
            </a:pPr>
            <a:r>
              <a:t/>
            </a:r>
            <a:endParaRPr sz="2590"/>
          </a:p>
          <a:p>
            <a:pPr indent="-64135" lvl="0" marL="228600" rtl="0" algn="l">
              <a:lnSpc>
                <a:spcPct val="90000"/>
              </a:lnSpc>
              <a:spcBef>
                <a:spcPts val="1000"/>
              </a:spcBef>
              <a:spcAft>
                <a:spcPts val="0"/>
              </a:spcAft>
              <a:buClr>
                <a:schemeClr val="lt1"/>
              </a:buClr>
              <a:buSzPts val="2590"/>
              <a:buNone/>
            </a:pPr>
            <a:r>
              <a:t/>
            </a:r>
            <a:endParaRPr sz="2590"/>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5" name="Shape 3585"/>
        <p:cNvGrpSpPr/>
        <p:nvPr/>
      </p:nvGrpSpPr>
      <p:grpSpPr>
        <a:xfrm>
          <a:off x="0" y="0"/>
          <a:ext cx="0" cy="0"/>
          <a:chOff x="0" y="0"/>
          <a:chExt cx="0" cy="0"/>
        </a:xfrm>
      </p:grpSpPr>
      <p:sp>
        <p:nvSpPr>
          <p:cNvPr id="3586" name="Google Shape;3586;p16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Blogs and Microblogs</a:t>
            </a:r>
            <a:endParaRPr/>
          </a:p>
        </p:txBody>
      </p:sp>
      <p:sp>
        <p:nvSpPr>
          <p:cNvPr id="3587" name="Google Shape;3587;p1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600"/>
              <a:buChar char="•"/>
            </a:pPr>
            <a:r>
              <a:rPr b="1" lang="en-US" sz="2600"/>
              <a:t>Blog: </a:t>
            </a:r>
            <a:r>
              <a:rPr lang="en-US" sz="2600"/>
              <a:t>A web page containing personal experiences and opinions, with posts listed most-recent-first</a:t>
            </a:r>
            <a:endParaRPr/>
          </a:p>
          <a:p>
            <a:pPr indent="-63500" lvl="0" marL="228600" rtl="0" algn="l">
              <a:lnSpc>
                <a:spcPct val="90000"/>
              </a:lnSpc>
              <a:spcBef>
                <a:spcPts val="1000"/>
              </a:spcBef>
              <a:spcAft>
                <a:spcPts val="0"/>
              </a:spcAft>
              <a:buClr>
                <a:schemeClr val="lt1"/>
              </a:buClr>
              <a:buSzPts val="2600"/>
              <a:buNone/>
            </a:pPr>
            <a:r>
              <a:t/>
            </a:r>
            <a:endParaRPr sz="2600"/>
          </a:p>
          <a:p>
            <a:pPr indent="-228600" lvl="0" marL="228600" rtl="0" algn="l">
              <a:lnSpc>
                <a:spcPct val="90000"/>
              </a:lnSpc>
              <a:spcBef>
                <a:spcPts val="1000"/>
              </a:spcBef>
              <a:spcAft>
                <a:spcPts val="0"/>
              </a:spcAft>
              <a:buClr>
                <a:schemeClr val="lt1"/>
              </a:buClr>
              <a:buSzPts val="2600"/>
              <a:buChar char="•"/>
            </a:pPr>
            <a:r>
              <a:rPr b="1" lang="en-US" sz="2600"/>
              <a:t>blog platform: </a:t>
            </a:r>
            <a:r>
              <a:rPr lang="en-US" sz="2600"/>
              <a:t>A web server that hosts the blogs of individuals, either free or for a small fee. Examples: WordPress, Typepad, and Blogge </a:t>
            </a:r>
            <a:endParaRPr/>
          </a:p>
          <a:p>
            <a:pPr indent="-63500" lvl="0" marL="228600" rtl="0" algn="l">
              <a:lnSpc>
                <a:spcPct val="90000"/>
              </a:lnSpc>
              <a:spcBef>
                <a:spcPts val="1000"/>
              </a:spcBef>
              <a:spcAft>
                <a:spcPts val="0"/>
              </a:spcAft>
              <a:buClr>
                <a:schemeClr val="lt1"/>
              </a:buClr>
              <a:buSzPts val="2600"/>
              <a:buNone/>
            </a:pPr>
            <a:r>
              <a:t/>
            </a:r>
            <a:endParaRPr sz="2600"/>
          </a:p>
          <a:p>
            <a:pPr indent="0" lvl="0" marL="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16"/>
          <p:cNvSpPr/>
          <p:nvPr/>
        </p:nvSpPr>
        <p:spPr>
          <a:xfrm>
            <a:off x="1980740" y="1175708"/>
            <a:ext cx="6335431" cy="4963773"/>
          </a:xfrm>
          <a:prstGeom prst="rect">
            <a:avLst/>
          </a:prstGeom>
          <a:noFill/>
          <a:ln>
            <a:noFill/>
          </a:ln>
        </p:spPr>
        <p:txBody>
          <a:bodyPr anchorCtr="0" anchor="t" bIns="0" lIns="0" spcFirstLastPara="1" rIns="0" wrap="square" tIns="0">
            <a:normAutofit/>
          </a:bodyPr>
          <a:lstStyle/>
          <a:p>
            <a:pPr indent="0" lvl="0" marL="0" marR="0" rtl="0" algn="ctr">
              <a:lnSpc>
                <a:spcPct val="80000"/>
              </a:lnSpc>
              <a:spcBef>
                <a:spcPts val="0"/>
              </a:spcBef>
              <a:spcAft>
                <a:spcPts val="0"/>
              </a:spcAft>
              <a:buNone/>
            </a:pPr>
            <a:r>
              <a:rPr b="0" i="0" lang="en-US" sz="2068" u="none" cap="none" strike="noStrike">
                <a:solidFill>
                  <a:srgbClr val="000000"/>
                </a:solidFill>
                <a:latin typeface="Times New Roman"/>
                <a:ea typeface="Times New Roman"/>
                <a:cs typeface="Times New Roman"/>
                <a:sym typeface="Times New Roman"/>
              </a:rPr>
              <a:t>Job search techniques</a:t>
            </a:r>
            <a:endParaRPr b="0" i="0" sz="2068"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2068"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68" u="none" cap="none" strike="noStrike">
                <a:solidFill>
                  <a:srgbClr val="000000"/>
                </a:solidFill>
                <a:latin typeface="Times New Roman"/>
                <a:ea typeface="Times New Roman"/>
                <a:cs typeface="Times New Roman"/>
                <a:sym typeface="Times New Roman"/>
              </a:rPr>
              <a:t>         Many people looking for a job feel disoriented - they don't know where to go and how to behave. If you do not know how to look for a suitable job, this can be learned. Anyone who knows how to do something knows that he has learned from others or discovered through his own means and abilities.</a:t>
            </a:r>
            <a:endParaRPr b="0" i="0" sz="2068"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2068"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68" u="none" cap="none" strike="noStrike">
                <a:solidFill>
                  <a:srgbClr val="000000"/>
                </a:solidFill>
                <a:latin typeface="Times New Roman"/>
                <a:ea typeface="Times New Roman"/>
                <a:cs typeface="Times New Roman"/>
                <a:sym typeface="Times New Roman"/>
              </a:rPr>
              <a:t>       </a:t>
            </a:r>
            <a:r>
              <a:rPr b="0" i="0" lang="en-US" sz="2068" u="sng" cap="none" strike="noStrike">
                <a:solidFill>
                  <a:srgbClr val="000000"/>
                </a:solidFill>
                <a:latin typeface="Times New Roman"/>
                <a:ea typeface="Times New Roman"/>
                <a:cs typeface="Times New Roman"/>
                <a:sym typeface="Times New Roman"/>
              </a:rPr>
              <a:t>The first thing</a:t>
            </a:r>
            <a:r>
              <a:rPr b="0" i="0" lang="en-US" sz="2068" u="none" cap="none" strike="noStrike">
                <a:solidFill>
                  <a:srgbClr val="000000"/>
                </a:solidFill>
                <a:latin typeface="Times New Roman"/>
                <a:ea typeface="Times New Roman"/>
                <a:cs typeface="Times New Roman"/>
                <a:sym typeface="Times New Roman"/>
              </a:rPr>
              <a:t> you need to know when looking for a place to work is to know what you are looking for. What do I want to be? What position do I want to work in?</a:t>
            </a:r>
            <a:endParaRPr b="0" i="0" sz="2068"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68" u="none" cap="none" strike="noStrike">
                <a:solidFill>
                  <a:srgbClr val="000000"/>
                </a:solidFill>
                <a:latin typeface="Times New Roman"/>
                <a:ea typeface="Times New Roman"/>
                <a:cs typeface="Times New Roman"/>
                <a:sym typeface="Times New Roman"/>
              </a:rPr>
              <a:t>       It is good to think about the following:</a:t>
            </a:r>
            <a:endParaRPr b="0" i="0" sz="2068"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68" u="none" cap="none" strike="noStrike">
                <a:solidFill>
                  <a:srgbClr val="000000"/>
                </a:solidFill>
                <a:latin typeface="Times New Roman"/>
                <a:ea typeface="Times New Roman"/>
                <a:cs typeface="Times New Roman"/>
                <a:sym typeface="Times New Roman"/>
              </a:rPr>
              <a:t>- what training do I have or what training can I obtain after a training course ?;</a:t>
            </a:r>
            <a:endParaRPr b="0" i="0" sz="2068"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68" u="none" cap="none" strike="noStrike">
                <a:solidFill>
                  <a:srgbClr val="000000"/>
                </a:solidFill>
                <a:latin typeface="Times New Roman"/>
                <a:ea typeface="Times New Roman"/>
                <a:cs typeface="Times New Roman"/>
                <a:sym typeface="Times New Roman"/>
              </a:rPr>
              <a:t>    - what professional skills are required for a certain job? </a:t>
            </a:r>
            <a:endParaRPr b="0" i="0" sz="2068" u="none" cap="none" strike="noStrike">
              <a:solidFill>
                <a:srgbClr val="000000"/>
              </a:solidFill>
              <a:latin typeface="Arial"/>
              <a:ea typeface="Arial"/>
              <a:cs typeface="Arial"/>
              <a:sym typeface="Arial"/>
            </a:endParaRPr>
          </a:p>
        </p:txBody>
      </p:sp>
      <p:sp>
        <p:nvSpPr>
          <p:cNvPr id="2578" name="Google Shape;2578;p16"/>
          <p:cNvSpPr/>
          <p:nvPr/>
        </p:nvSpPr>
        <p:spPr>
          <a:xfrm>
            <a:off x="2111374" y="195952"/>
            <a:ext cx="8229301" cy="5222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6"/>
          <p:cNvSpPr/>
          <p:nvPr/>
        </p:nvSpPr>
        <p:spPr>
          <a:xfrm>
            <a:off x="8692725" y="1828879"/>
            <a:ext cx="1713594" cy="4375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0" name="Google Shape;2580;p16"/>
          <p:cNvPicPr preferRelativeResize="0"/>
          <p:nvPr/>
        </p:nvPicPr>
        <p:blipFill rotWithShape="1">
          <a:blip r:embed="rId3">
            <a:alphaModFix/>
          </a:blip>
          <a:srcRect b="0" l="0" r="0" t="0"/>
          <a:stretch/>
        </p:blipFill>
        <p:spPr>
          <a:xfrm>
            <a:off x="8447132" y="2024830"/>
            <a:ext cx="2024503" cy="3984016"/>
          </a:xfrm>
          <a:prstGeom prst="rect">
            <a:avLst/>
          </a:prstGeom>
          <a:noFill/>
          <a:ln>
            <a:noFill/>
          </a:ln>
        </p:spPr>
      </p:pic>
      <p:sp>
        <p:nvSpPr>
          <p:cNvPr id="2581" name="Google Shape;2581;p16"/>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1" name="Shape 3591"/>
        <p:cNvGrpSpPr/>
        <p:nvPr/>
      </p:nvGrpSpPr>
      <p:grpSpPr>
        <a:xfrm>
          <a:off x="0" y="0"/>
          <a:ext cx="0" cy="0"/>
          <a:chOff x="0" y="0"/>
          <a:chExt cx="0" cy="0"/>
        </a:xfrm>
      </p:grpSpPr>
      <p:sp>
        <p:nvSpPr>
          <p:cNvPr id="3592" name="Google Shape;3592;p16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Blogs and Microblogs</a:t>
            </a:r>
            <a:endParaRPr/>
          </a:p>
        </p:txBody>
      </p:sp>
      <p:sp>
        <p:nvSpPr>
          <p:cNvPr id="3593" name="Google Shape;3593;p1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None/>
            </a:pPr>
            <a:r>
              <a:t/>
            </a:r>
            <a:endParaRPr sz="2600"/>
          </a:p>
          <a:p>
            <a:pPr indent="-228600" lvl="0" marL="228600" rtl="0" algn="l">
              <a:lnSpc>
                <a:spcPct val="90000"/>
              </a:lnSpc>
              <a:spcBef>
                <a:spcPts val="1000"/>
              </a:spcBef>
              <a:spcAft>
                <a:spcPts val="0"/>
              </a:spcAft>
              <a:buClr>
                <a:schemeClr val="lt1"/>
              </a:buClr>
              <a:buSzPts val="2600"/>
              <a:buChar char="•"/>
            </a:pPr>
            <a:r>
              <a:rPr b="1" lang="en-US" sz="2600"/>
              <a:t>Microblog: </a:t>
            </a:r>
            <a:r>
              <a:rPr lang="en-US" sz="2600"/>
              <a:t>A service that allows the posting of short messages. A status update service such as Twitter, limited to a very few characters per post. Unlike email, microblogs can be seen by anyone and can be commented on by anyone </a:t>
            </a:r>
            <a:endParaRPr/>
          </a:p>
          <a:p>
            <a:pPr indent="-50800" lvl="0" marL="22860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7" name="Shape 3597"/>
        <p:cNvGrpSpPr/>
        <p:nvPr/>
      </p:nvGrpSpPr>
      <p:grpSpPr>
        <a:xfrm>
          <a:off x="0" y="0"/>
          <a:ext cx="0" cy="0"/>
          <a:chOff x="0" y="0"/>
          <a:chExt cx="0" cy="0"/>
        </a:xfrm>
      </p:grpSpPr>
      <p:sp>
        <p:nvSpPr>
          <p:cNvPr id="3598" name="Google Shape;3598;p162"/>
          <p:cNvSpPr txBox="1"/>
          <p:nvPr>
            <p:ph type="title"/>
          </p:nvPr>
        </p:nvSpPr>
        <p:spPr>
          <a:xfrm>
            <a:off x="3810000" y="274638"/>
            <a:ext cx="6400800" cy="7159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Twitter Web Page Example</a:t>
            </a:r>
            <a:endParaRPr/>
          </a:p>
        </p:txBody>
      </p:sp>
      <p:pic>
        <p:nvPicPr>
          <p:cNvPr id="3599" name="Google Shape;3599;p162"/>
          <p:cNvPicPr preferRelativeResize="0"/>
          <p:nvPr>
            <p:ph idx="1" type="body"/>
          </p:nvPr>
        </p:nvPicPr>
        <p:blipFill rotWithShape="1">
          <a:blip r:embed="rId3">
            <a:alphaModFix/>
          </a:blip>
          <a:srcRect b="0" l="0" r="0" t="0"/>
          <a:stretch/>
        </p:blipFill>
        <p:spPr>
          <a:xfrm>
            <a:off x="3076575" y="1646238"/>
            <a:ext cx="6038850" cy="4525962"/>
          </a:xfrm>
          <a:prstGeom prst="rect">
            <a:avLst/>
          </a:prstGeom>
          <a:noFill/>
          <a:ln>
            <a:noFill/>
          </a:ln>
        </p:spPr>
      </p:pic>
      <p:sp>
        <p:nvSpPr>
          <p:cNvPr id="3600" name="Google Shape;3600;p162"/>
          <p:cNvSpPr txBox="1"/>
          <p:nvPr/>
        </p:nvSpPr>
        <p:spPr>
          <a:xfrm>
            <a:off x="4343401" y="6172200"/>
            <a:ext cx="5110163"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lt1"/>
                </a:solidFill>
                <a:latin typeface="Arial"/>
                <a:ea typeface="Arial"/>
                <a:cs typeface="Arial"/>
                <a:sym typeface="Arial"/>
              </a:rPr>
              <a:t>Twitter</a:t>
            </a:r>
            <a:r>
              <a:rPr lang="en-US" sz="1600">
                <a:solidFill>
                  <a:schemeClr val="lt1"/>
                </a:solidFill>
                <a:latin typeface="Arial"/>
                <a:ea typeface="Arial"/>
                <a:cs typeface="Arial"/>
                <a:sym typeface="Arial"/>
              </a:rPr>
              <a:t> is used by all sorts of people and organizations</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to promote themselves and to comment on events </a:t>
            </a:r>
            <a:endParaRPr/>
          </a:p>
        </p:txBody>
      </p:sp>
      <p:sp>
        <p:nvSpPr>
          <p:cNvPr id="3601" name="Google Shape;3601;p162"/>
          <p:cNvSpPr txBox="1"/>
          <p:nvPr/>
        </p:nvSpPr>
        <p:spPr>
          <a:xfrm>
            <a:off x="3581401" y="1066801"/>
            <a:ext cx="6386513" cy="9239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1800"/>
              <a:buFont typeface="Arial"/>
              <a:buChar char="•"/>
            </a:pPr>
            <a:r>
              <a:rPr b="1" lang="en-US" sz="1800">
                <a:solidFill>
                  <a:schemeClr val="lt1"/>
                </a:solidFill>
                <a:latin typeface="Arial"/>
                <a:ea typeface="Arial"/>
                <a:cs typeface="Arial"/>
                <a:sym typeface="Arial"/>
              </a:rPr>
              <a:t>Twitter</a:t>
            </a:r>
            <a:r>
              <a:rPr lang="en-US" sz="1800">
                <a:solidFill>
                  <a:schemeClr val="lt1"/>
                </a:solidFill>
                <a:latin typeface="Arial"/>
                <a:ea typeface="Arial"/>
                <a:cs typeface="Arial"/>
                <a:sym typeface="Arial"/>
              </a:rPr>
              <a:t> is a microblogging platform used to post frequent </a:t>
            </a:r>
            <a:br>
              <a:rPr lang="en-US" sz="1800">
                <a:solidFill>
                  <a:schemeClr val="lt1"/>
                </a:solidFill>
                <a:latin typeface="Arial"/>
                <a:ea typeface="Arial"/>
                <a:cs typeface="Arial"/>
                <a:sym typeface="Arial"/>
              </a:rPr>
            </a:br>
            <a:r>
              <a:rPr lang="en-US" sz="1800">
                <a:solidFill>
                  <a:schemeClr val="lt1"/>
                </a:solidFill>
                <a:latin typeface="Arial"/>
                <a:ea typeface="Arial"/>
                <a:cs typeface="Arial"/>
                <a:sym typeface="Arial"/>
              </a:rPr>
              <a:t>updates and to comment on events as they happen.</a:t>
            </a:r>
            <a:br>
              <a:rPr lang="en-US" sz="1800">
                <a:solidFill>
                  <a:schemeClr val="lt1"/>
                </a:solidFill>
                <a:latin typeface="Arial"/>
                <a:ea typeface="Arial"/>
                <a:cs typeface="Arial"/>
                <a:sym typeface="Arial"/>
              </a:rPr>
            </a:br>
            <a:endParaRPr sz="1800">
              <a:solidFill>
                <a:schemeClr val="lt1"/>
              </a:solidFill>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5" name="Shape 3605"/>
        <p:cNvGrpSpPr/>
        <p:nvPr/>
      </p:nvGrpSpPr>
      <p:grpSpPr>
        <a:xfrm>
          <a:off x="0" y="0"/>
          <a:ext cx="0" cy="0"/>
          <a:chOff x="0" y="0"/>
          <a:chExt cx="0" cy="0"/>
        </a:xfrm>
      </p:grpSpPr>
      <p:sp>
        <p:nvSpPr>
          <p:cNvPr id="3606" name="Google Shape;3606;p163"/>
          <p:cNvSpPr txBox="1"/>
          <p:nvPr>
            <p:ph type="title"/>
          </p:nvPr>
        </p:nvSpPr>
        <p:spPr>
          <a:xfrm>
            <a:off x="2286000" y="260350"/>
            <a:ext cx="7924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Wiki</a:t>
            </a:r>
            <a:endParaRPr/>
          </a:p>
        </p:txBody>
      </p:sp>
      <p:sp>
        <p:nvSpPr>
          <p:cNvPr id="3607" name="Google Shape;3607;p163"/>
          <p:cNvSpPr txBox="1"/>
          <p:nvPr>
            <p:ph idx="1" type="body"/>
          </p:nvPr>
        </p:nvSpPr>
        <p:spPr>
          <a:xfrm>
            <a:off x="3821113" y="673100"/>
            <a:ext cx="6400800" cy="1066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An online database of information that is collaboratively edited by the public</a:t>
            </a:r>
            <a:endParaRPr/>
          </a:p>
        </p:txBody>
      </p:sp>
      <p:pic>
        <p:nvPicPr>
          <p:cNvPr id="3608" name="Google Shape;3608;p163"/>
          <p:cNvPicPr preferRelativeResize="0"/>
          <p:nvPr/>
        </p:nvPicPr>
        <p:blipFill rotWithShape="1">
          <a:blip r:embed="rId3">
            <a:alphaModFix/>
          </a:blip>
          <a:srcRect b="0" l="0" r="0" t="0"/>
          <a:stretch/>
        </p:blipFill>
        <p:spPr>
          <a:xfrm>
            <a:off x="4267201" y="2286000"/>
            <a:ext cx="5434013" cy="4013200"/>
          </a:xfrm>
          <a:prstGeom prst="rect">
            <a:avLst/>
          </a:prstGeom>
          <a:noFill/>
          <a:ln>
            <a:noFill/>
          </a:ln>
        </p:spPr>
      </p:pic>
      <p:sp>
        <p:nvSpPr>
          <p:cNvPr id="3609" name="Google Shape;3609;p163"/>
          <p:cNvSpPr txBox="1"/>
          <p:nvPr/>
        </p:nvSpPr>
        <p:spPr>
          <a:xfrm>
            <a:off x="4267201" y="6324600"/>
            <a:ext cx="5484813" cy="338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A </a:t>
            </a:r>
            <a:r>
              <a:rPr lang="en-US" sz="1600" u="sng">
                <a:solidFill>
                  <a:schemeClr val="lt1"/>
                </a:solidFill>
                <a:latin typeface="Arial"/>
                <a:ea typeface="Arial"/>
                <a:cs typeface="Arial"/>
                <a:sym typeface="Arial"/>
              </a:rPr>
              <a:t>wiki</a:t>
            </a:r>
            <a:r>
              <a:rPr lang="en-US" sz="1600">
                <a:solidFill>
                  <a:schemeClr val="lt1"/>
                </a:solidFill>
                <a:latin typeface="Arial"/>
                <a:ea typeface="Arial"/>
                <a:cs typeface="Arial"/>
                <a:sym typeface="Arial"/>
              </a:rPr>
              <a:t> is an online database used for collaborative projects</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3" name="Shape 3613"/>
        <p:cNvGrpSpPr/>
        <p:nvPr/>
      </p:nvGrpSpPr>
      <p:grpSpPr>
        <a:xfrm>
          <a:off x="0" y="0"/>
          <a:ext cx="0" cy="0"/>
          <a:chOff x="0" y="0"/>
          <a:chExt cx="0" cy="0"/>
        </a:xfrm>
      </p:grpSpPr>
      <p:sp>
        <p:nvSpPr>
          <p:cNvPr id="3614" name="Google Shape;3614;p164"/>
          <p:cNvSpPr txBox="1"/>
          <p:nvPr>
            <p:ph type="title"/>
          </p:nvPr>
        </p:nvSpPr>
        <p:spPr>
          <a:xfrm>
            <a:off x="2855913" y="333375"/>
            <a:ext cx="7924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Newsgroups</a:t>
            </a:r>
            <a:endParaRPr/>
          </a:p>
        </p:txBody>
      </p:sp>
      <p:sp>
        <p:nvSpPr>
          <p:cNvPr id="3615" name="Google Shape;3615;p164"/>
          <p:cNvSpPr txBox="1"/>
          <p:nvPr>
            <p:ph idx="1" type="body"/>
          </p:nvPr>
        </p:nvSpPr>
        <p:spPr>
          <a:xfrm>
            <a:off x="2640013" y="2420938"/>
            <a:ext cx="6400800" cy="4525962"/>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lt1"/>
              </a:buClr>
              <a:buSzPts val="1850"/>
              <a:buChar char="•"/>
            </a:pPr>
            <a:r>
              <a:rPr b="1" lang="en-US" sz="1850"/>
              <a:t>Newsgroup</a:t>
            </a:r>
            <a:endParaRPr/>
          </a:p>
          <a:p>
            <a:pPr indent="-457200" lvl="1" marL="1200150" rtl="0" algn="l">
              <a:lnSpc>
                <a:spcPct val="80000"/>
              </a:lnSpc>
              <a:spcBef>
                <a:spcPts val="500"/>
              </a:spcBef>
              <a:spcAft>
                <a:spcPts val="0"/>
              </a:spcAft>
              <a:buClr>
                <a:schemeClr val="lt1"/>
              </a:buClr>
              <a:buSzPts val="1480"/>
              <a:buChar char="•"/>
            </a:pPr>
            <a:r>
              <a:rPr lang="en-US" sz="1480"/>
              <a:t>An online discussion group</a:t>
            </a:r>
            <a:endParaRPr/>
          </a:p>
          <a:p>
            <a:pPr indent="-457200" lvl="1" marL="1200150" rtl="0" algn="l">
              <a:lnSpc>
                <a:spcPct val="80000"/>
              </a:lnSpc>
              <a:spcBef>
                <a:spcPts val="500"/>
              </a:spcBef>
              <a:spcAft>
                <a:spcPts val="0"/>
              </a:spcAft>
              <a:buClr>
                <a:schemeClr val="lt1"/>
              </a:buClr>
              <a:buSzPts val="1480"/>
              <a:buChar char="•"/>
            </a:pPr>
            <a:r>
              <a:rPr lang="en-US" sz="1480"/>
              <a:t>predates the web, forerunners of web-based forums that are popular today</a:t>
            </a:r>
            <a:endParaRPr sz="1850"/>
          </a:p>
          <a:p>
            <a:pPr indent="-228600" lvl="0" marL="228600" rtl="0" algn="l">
              <a:lnSpc>
                <a:spcPct val="80000"/>
              </a:lnSpc>
              <a:spcBef>
                <a:spcPts val="1000"/>
              </a:spcBef>
              <a:spcAft>
                <a:spcPts val="0"/>
              </a:spcAft>
              <a:buClr>
                <a:schemeClr val="lt1"/>
              </a:buClr>
              <a:buSzPts val="1850"/>
              <a:buChar char="•"/>
            </a:pPr>
            <a:r>
              <a:rPr b="1" lang="en-US" sz="1850"/>
              <a:t>Usenet</a:t>
            </a:r>
            <a:r>
              <a:rPr lang="en-US" sz="1850"/>
              <a:t> </a:t>
            </a:r>
            <a:endParaRPr/>
          </a:p>
          <a:p>
            <a:pPr indent="-457200" lvl="1" marL="1200150" rtl="0" algn="l">
              <a:lnSpc>
                <a:spcPct val="80000"/>
              </a:lnSpc>
              <a:spcBef>
                <a:spcPts val="500"/>
              </a:spcBef>
              <a:spcAft>
                <a:spcPts val="0"/>
              </a:spcAft>
              <a:buClr>
                <a:schemeClr val="lt1"/>
              </a:buClr>
              <a:buSzPts val="1480"/>
              <a:buChar char="•"/>
            </a:pPr>
            <a:r>
              <a:rPr lang="en-US" sz="1480"/>
              <a:t>A global distributed discussion system of servers hosting public newsgroups</a:t>
            </a:r>
            <a:endParaRPr sz="1850"/>
          </a:p>
          <a:p>
            <a:pPr indent="-228600" lvl="0" marL="228600" rtl="0" algn="l">
              <a:lnSpc>
                <a:spcPct val="80000"/>
              </a:lnSpc>
              <a:spcBef>
                <a:spcPts val="1000"/>
              </a:spcBef>
              <a:spcAft>
                <a:spcPts val="0"/>
              </a:spcAft>
              <a:buClr>
                <a:schemeClr val="lt1"/>
              </a:buClr>
              <a:buSzPts val="1850"/>
              <a:buChar char="•"/>
            </a:pPr>
            <a:r>
              <a:rPr lang="en-US" sz="1850"/>
              <a:t>N</a:t>
            </a:r>
            <a:r>
              <a:rPr b="1" lang="en-US" sz="1850"/>
              <a:t>ewsreader</a:t>
            </a:r>
            <a:r>
              <a:rPr lang="en-US" sz="1850"/>
              <a:t> </a:t>
            </a:r>
            <a:endParaRPr/>
          </a:p>
          <a:p>
            <a:pPr indent="-457200" lvl="1" marL="1200150" rtl="0" algn="l">
              <a:lnSpc>
                <a:spcPct val="80000"/>
              </a:lnSpc>
              <a:spcBef>
                <a:spcPts val="500"/>
              </a:spcBef>
              <a:spcAft>
                <a:spcPts val="0"/>
              </a:spcAft>
              <a:buClr>
                <a:schemeClr val="lt1"/>
              </a:buClr>
              <a:buSzPts val="1480"/>
              <a:buChar char="•"/>
            </a:pPr>
            <a:r>
              <a:rPr lang="en-US" sz="1480"/>
              <a:t>An application used by people to read Usenet articles, or an email client that supports newsgroups</a:t>
            </a:r>
            <a:endParaRPr/>
          </a:p>
          <a:p>
            <a:pPr indent="-457200" lvl="1" marL="1200150" rtl="0" algn="l">
              <a:lnSpc>
                <a:spcPct val="80000"/>
              </a:lnSpc>
              <a:spcBef>
                <a:spcPts val="500"/>
              </a:spcBef>
              <a:spcAft>
                <a:spcPts val="0"/>
              </a:spcAft>
              <a:buClr>
                <a:schemeClr val="lt1"/>
              </a:buClr>
              <a:buSzPts val="1480"/>
              <a:buChar char="•"/>
            </a:pPr>
            <a:r>
              <a:rPr lang="en-US" sz="1480"/>
              <a:t>organizes incoming messages from newsgroups and allows users to read and respond to them </a:t>
            </a:r>
            <a:endParaRPr/>
          </a:p>
          <a:p>
            <a:pPr indent="-111125" lvl="0" marL="228600" rtl="0" algn="l">
              <a:lnSpc>
                <a:spcPct val="80000"/>
              </a:lnSpc>
              <a:spcBef>
                <a:spcPts val="1000"/>
              </a:spcBef>
              <a:spcAft>
                <a:spcPts val="0"/>
              </a:spcAft>
              <a:buClr>
                <a:schemeClr val="lt1"/>
              </a:buClr>
              <a:buSzPts val="1850"/>
              <a:buNone/>
            </a:pPr>
            <a:r>
              <a:t/>
            </a:r>
            <a:endParaRPr sz="1850"/>
          </a:p>
          <a:p>
            <a:pPr indent="-228600" lvl="0" marL="228600" rtl="0" algn="l">
              <a:lnSpc>
                <a:spcPct val="80000"/>
              </a:lnSpc>
              <a:spcBef>
                <a:spcPts val="1000"/>
              </a:spcBef>
              <a:spcAft>
                <a:spcPts val="0"/>
              </a:spcAft>
              <a:buClr>
                <a:schemeClr val="lt1"/>
              </a:buClr>
              <a:buSzPts val="1850"/>
              <a:buChar char="•"/>
            </a:pPr>
            <a:r>
              <a:rPr b="1" lang="en-US" sz="1850"/>
              <a:t>NNTP</a:t>
            </a:r>
            <a:r>
              <a:rPr lang="en-US" sz="1850"/>
              <a:t> (network news transport protocol) </a:t>
            </a:r>
            <a:endParaRPr/>
          </a:p>
          <a:p>
            <a:pPr indent="-457200" lvl="1" marL="1200150" rtl="0" algn="l">
              <a:lnSpc>
                <a:spcPct val="80000"/>
              </a:lnSpc>
              <a:spcBef>
                <a:spcPts val="500"/>
              </a:spcBef>
              <a:spcAft>
                <a:spcPts val="0"/>
              </a:spcAft>
              <a:buClr>
                <a:schemeClr val="lt1"/>
              </a:buClr>
              <a:buSzPts val="1480"/>
              <a:buChar char="•"/>
            </a:pPr>
            <a:r>
              <a:rPr lang="en-US" sz="1480"/>
              <a:t>transports news articles between news servers and clients reading and posting articles </a:t>
            </a:r>
            <a:endParaRPr/>
          </a:p>
          <a:p>
            <a:pPr indent="-111125" lvl="0" marL="228600" rtl="0" algn="l">
              <a:lnSpc>
                <a:spcPct val="80000"/>
              </a:lnSpc>
              <a:spcBef>
                <a:spcPts val="1000"/>
              </a:spcBef>
              <a:spcAft>
                <a:spcPts val="0"/>
              </a:spcAft>
              <a:buClr>
                <a:schemeClr val="lt1"/>
              </a:buClr>
              <a:buSzPts val="1850"/>
              <a:buNone/>
            </a:pPr>
            <a:r>
              <a:t/>
            </a:r>
            <a:endParaRPr sz="1850"/>
          </a:p>
          <a:p>
            <a:pPr indent="-111125" lvl="0" marL="228600" rtl="0" algn="l">
              <a:lnSpc>
                <a:spcPct val="80000"/>
              </a:lnSpc>
              <a:spcBef>
                <a:spcPts val="1000"/>
              </a:spcBef>
              <a:spcAft>
                <a:spcPts val="0"/>
              </a:spcAft>
              <a:buClr>
                <a:schemeClr val="lt1"/>
              </a:buClr>
              <a:buSzPts val="1850"/>
              <a:buNone/>
            </a:pPr>
            <a:r>
              <a:t/>
            </a:r>
            <a:endParaRPr sz="1850"/>
          </a:p>
          <a:p>
            <a:pPr indent="-111125" lvl="0" marL="228600" rtl="0" algn="l">
              <a:lnSpc>
                <a:spcPct val="80000"/>
              </a:lnSpc>
              <a:spcBef>
                <a:spcPts val="1000"/>
              </a:spcBef>
              <a:spcAft>
                <a:spcPts val="0"/>
              </a:spcAft>
              <a:buClr>
                <a:schemeClr val="lt1"/>
              </a:buClr>
              <a:buSzPts val="1850"/>
              <a:buNone/>
            </a:pPr>
            <a:r>
              <a:t/>
            </a:r>
            <a:endParaRPr sz="1850"/>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9" name="Shape 3619"/>
        <p:cNvGrpSpPr/>
        <p:nvPr/>
      </p:nvGrpSpPr>
      <p:grpSpPr>
        <a:xfrm>
          <a:off x="0" y="0"/>
          <a:ext cx="0" cy="0"/>
          <a:chOff x="0" y="0"/>
          <a:chExt cx="0" cy="0"/>
        </a:xfrm>
      </p:grpSpPr>
      <p:sp>
        <p:nvSpPr>
          <p:cNvPr id="3620" name="Google Shape;3620;p16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Forums</a:t>
            </a:r>
            <a:endParaRPr/>
          </a:p>
        </p:txBody>
      </p:sp>
      <p:sp>
        <p:nvSpPr>
          <p:cNvPr id="3621" name="Google Shape;3621;p165"/>
          <p:cNvSpPr txBox="1"/>
          <p:nvPr>
            <p:ph idx="1" type="body"/>
          </p:nvPr>
        </p:nvSpPr>
        <p:spPr>
          <a:xfrm>
            <a:off x="2401889" y="2276476"/>
            <a:ext cx="7693025" cy="3724275"/>
          </a:xfrm>
          <a:prstGeom prst="rect">
            <a:avLst/>
          </a:prstGeom>
          <a:noFill/>
          <a:ln>
            <a:noFill/>
          </a:ln>
        </p:spPr>
        <p:txBody>
          <a:bodyPr anchorCtr="0" anchor="t" bIns="45700" lIns="91425" spcFirstLastPara="1" rIns="91425" wrap="square" tIns="45700">
            <a:normAutofit/>
          </a:bodyPr>
          <a:lstStyle/>
          <a:p>
            <a:pPr indent="-457200" lvl="0" marL="457200" rtl="0" algn="l">
              <a:lnSpc>
                <a:spcPct val="80000"/>
              </a:lnSpc>
              <a:spcBef>
                <a:spcPts val="0"/>
              </a:spcBef>
              <a:spcAft>
                <a:spcPts val="0"/>
              </a:spcAft>
              <a:buClr>
                <a:schemeClr val="lt1"/>
              </a:buClr>
              <a:buSzPts val="2800"/>
              <a:buChar char="•"/>
            </a:pPr>
            <a:r>
              <a:rPr b="1" lang="en-US"/>
              <a:t>Forum </a:t>
            </a:r>
            <a:endParaRPr/>
          </a:p>
          <a:p>
            <a:pPr indent="-457200" lvl="1" marL="1200150" rtl="0" algn="l">
              <a:lnSpc>
                <a:spcPct val="80000"/>
              </a:lnSpc>
              <a:spcBef>
                <a:spcPts val="500"/>
              </a:spcBef>
              <a:spcAft>
                <a:spcPts val="0"/>
              </a:spcAft>
              <a:buClr>
                <a:schemeClr val="lt1"/>
              </a:buClr>
              <a:buSzPts val="2400"/>
              <a:buChar char="•"/>
            </a:pPr>
            <a:r>
              <a:rPr lang="en-US"/>
              <a:t>a web-based discussion and advice- sharing site. </a:t>
            </a:r>
            <a:endParaRPr/>
          </a:p>
          <a:p>
            <a:pPr indent="-457200" lvl="1" marL="1200150" rtl="0" algn="l">
              <a:lnSpc>
                <a:spcPct val="80000"/>
              </a:lnSpc>
              <a:spcBef>
                <a:spcPts val="500"/>
              </a:spcBef>
              <a:spcAft>
                <a:spcPts val="0"/>
              </a:spcAft>
              <a:buClr>
                <a:schemeClr val="lt1"/>
              </a:buClr>
              <a:buSzPts val="2400"/>
              <a:buChar char="•"/>
            </a:pPr>
            <a:r>
              <a:rPr lang="en-US"/>
              <a:t>A more feature-rich type of newsgroup</a:t>
            </a:r>
            <a:endParaRPr/>
          </a:p>
          <a:p>
            <a:pPr indent="-457200" lvl="0" marL="457200" rtl="0" algn="l">
              <a:lnSpc>
                <a:spcPct val="80000"/>
              </a:lnSpc>
              <a:spcBef>
                <a:spcPts val="1000"/>
              </a:spcBef>
              <a:spcAft>
                <a:spcPts val="0"/>
              </a:spcAft>
              <a:buClr>
                <a:schemeClr val="lt1"/>
              </a:buClr>
              <a:buSzPts val="2800"/>
              <a:buChar char="•"/>
            </a:pPr>
            <a:r>
              <a:rPr lang="en-US"/>
              <a:t>Users register on the web site so that their posts will be identifiable</a:t>
            </a:r>
            <a:endParaRPr/>
          </a:p>
          <a:p>
            <a:pPr indent="-457200" lvl="0" marL="457200" rtl="0" algn="l">
              <a:lnSpc>
                <a:spcPct val="80000"/>
              </a:lnSpc>
              <a:spcBef>
                <a:spcPts val="1000"/>
              </a:spcBef>
              <a:spcAft>
                <a:spcPts val="0"/>
              </a:spcAft>
              <a:buClr>
                <a:schemeClr val="lt1"/>
              </a:buClr>
              <a:buSzPts val="2800"/>
              <a:buChar char="•"/>
            </a:pPr>
            <a:r>
              <a:rPr lang="en-US"/>
              <a:t>A </a:t>
            </a:r>
            <a:r>
              <a:rPr b="1" lang="en-US"/>
              <a:t>forum thread </a:t>
            </a:r>
            <a:r>
              <a:rPr lang="en-US"/>
              <a:t>is a post along with all the comments to it</a:t>
            </a:r>
            <a:endParaRPr/>
          </a:p>
          <a:p>
            <a:pPr indent="-457200" lvl="0" marL="457200" rtl="0" algn="l">
              <a:lnSpc>
                <a:spcPct val="80000"/>
              </a:lnSpc>
              <a:spcBef>
                <a:spcPts val="1000"/>
              </a:spcBef>
              <a:spcAft>
                <a:spcPts val="0"/>
              </a:spcAft>
              <a:buClr>
                <a:schemeClr val="lt1"/>
              </a:buClr>
              <a:buSzPts val="2800"/>
              <a:buChar char="•"/>
            </a:pPr>
            <a:r>
              <a:rPr lang="en-US"/>
              <a:t>Many companies have tech support forums for their products</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5" name="Shape 3625"/>
        <p:cNvGrpSpPr/>
        <p:nvPr/>
      </p:nvGrpSpPr>
      <p:grpSpPr>
        <a:xfrm>
          <a:off x="0" y="0"/>
          <a:ext cx="0" cy="0"/>
          <a:chOff x="0" y="0"/>
          <a:chExt cx="0" cy="0"/>
        </a:xfrm>
      </p:grpSpPr>
      <p:sp>
        <p:nvSpPr>
          <p:cNvPr id="3626" name="Google Shape;3626;p16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VoIP</a:t>
            </a:r>
            <a:endParaRPr/>
          </a:p>
        </p:txBody>
      </p:sp>
      <p:sp>
        <p:nvSpPr>
          <p:cNvPr id="3627" name="Google Shape;3627;p166"/>
          <p:cNvSpPr txBox="1"/>
          <p:nvPr>
            <p:ph idx="1" type="body"/>
          </p:nvPr>
        </p:nvSpPr>
        <p:spPr>
          <a:xfrm>
            <a:off x="2286000" y="1447801"/>
            <a:ext cx="7924800" cy="4525963"/>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Font typeface="Arial"/>
              <a:buNone/>
            </a:pPr>
            <a:r>
              <a:t/>
            </a:r>
            <a:endParaRPr/>
          </a:p>
          <a:p>
            <a:pPr indent="-50800" lvl="0" marL="228600" rtl="0" algn="l">
              <a:lnSpc>
                <a:spcPct val="90000"/>
              </a:lnSpc>
              <a:spcBef>
                <a:spcPts val="1000"/>
              </a:spcBef>
              <a:spcAft>
                <a:spcPts val="0"/>
              </a:spcAft>
              <a:buClr>
                <a:schemeClr val="lt1"/>
              </a:buClr>
              <a:buSzPts val="2800"/>
              <a:buFont typeface="Arial"/>
              <a:buNone/>
            </a:pPr>
            <a:r>
              <a:t/>
            </a:r>
            <a:endParaRPr/>
          </a:p>
          <a:p>
            <a:pPr indent="-228600" lvl="0" marL="228600" rtl="0" algn="l">
              <a:lnSpc>
                <a:spcPct val="90000"/>
              </a:lnSpc>
              <a:spcBef>
                <a:spcPts val="1000"/>
              </a:spcBef>
              <a:spcAft>
                <a:spcPts val="0"/>
              </a:spcAft>
              <a:buClr>
                <a:schemeClr val="lt1"/>
              </a:buClr>
              <a:buSzPts val="2800"/>
              <a:buFont typeface="Arial"/>
              <a:buChar char="•"/>
            </a:pPr>
            <a:r>
              <a:rPr lang="en-US"/>
              <a:t>Voice over IP (VoIP) is used to make voice calls via the Internet</a:t>
            </a:r>
            <a:endParaRPr/>
          </a:p>
          <a:p>
            <a:pPr indent="-228600" lvl="0" marL="228600" rtl="0" algn="l">
              <a:lnSpc>
                <a:spcPct val="90000"/>
              </a:lnSpc>
              <a:spcBef>
                <a:spcPts val="1000"/>
              </a:spcBef>
              <a:spcAft>
                <a:spcPts val="0"/>
              </a:spcAft>
              <a:buClr>
                <a:schemeClr val="lt1"/>
              </a:buClr>
              <a:buSzPts val="2800"/>
              <a:buFont typeface="Arial"/>
              <a:buChar char="•"/>
            </a:pPr>
            <a:r>
              <a:rPr lang="en-US"/>
              <a:t>Turns the voice message into data packets and sends them as if they were other Internet data</a:t>
            </a:r>
            <a:endParaRPr/>
          </a:p>
          <a:p>
            <a:pPr indent="-228600" lvl="0" marL="228600" rtl="0" algn="l">
              <a:lnSpc>
                <a:spcPct val="90000"/>
              </a:lnSpc>
              <a:spcBef>
                <a:spcPts val="1000"/>
              </a:spcBef>
              <a:spcAft>
                <a:spcPts val="0"/>
              </a:spcAft>
              <a:buClr>
                <a:schemeClr val="lt1"/>
              </a:buClr>
              <a:buSzPts val="2800"/>
              <a:buFont typeface="Arial"/>
              <a:buChar char="•"/>
            </a:pPr>
            <a:r>
              <a:rPr lang="en-US"/>
              <a:t>IP, short for Internet protocol, is used to identify individual devices that are connected to the Internet and to route calls between them. </a:t>
            </a:r>
            <a:endParaRPr/>
          </a:p>
          <a:p>
            <a:pPr indent="-50800" lvl="0" marL="22860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1" name="Shape 3631"/>
        <p:cNvGrpSpPr/>
        <p:nvPr/>
      </p:nvGrpSpPr>
      <p:grpSpPr>
        <a:xfrm>
          <a:off x="0" y="0"/>
          <a:ext cx="0" cy="0"/>
          <a:chOff x="0" y="0"/>
          <a:chExt cx="0" cy="0"/>
        </a:xfrm>
      </p:grpSpPr>
      <p:sp>
        <p:nvSpPr>
          <p:cNvPr id="3632" name="Google Shape;3632;p16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VoIP</a:t>
            </a:r>
            <a:endParaRPr/>
          </a:p>
        </p:txBody>
      </p:sp>
      <p:sp>
        <p:nvSpPr>
          <p:cNvPr id="3633" name="Google Shape;3633;p167"/>
          <p:cNvSpPr txBox="1"/>
          <p:nvPr>
            <p:ph idx="1" type="body"/>
          </p:nvPr>
        </p:nvSpPr>
        <p:spPr>
          <a:xfrm>
            <a:off x="2390775" y="2347913"/>
            <a:ext cx="7715250" cy="29527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Arial"/>
              <a:buChar char="•"/>
            </a:pPr>
            <a:r>
              <a:rPr lang="en-US"/>
              <a:t>Skype and Truphone are popular VoIP apps</a:t>
            </a:r>
            <a:endParaRPr/>
          </a:p>
          <a:p>
            <a:pPr indent="-228600" lvl="0" marL="228600" rtl="0" algn="l">
              <a:lnSpc>
                <a:spcPct val="90000"/>
              </a:lnSpc>
              <a:spcBef>
                <a:spcPts val="1000"/>
              </a:spcBef>
              <a:spcAft>
                <a:spcPts val="0"/>
              </a:spcAft>
              <a:buClr>
                <a:schemeClr val="lt1"/>
              </a:buClr>
              <a:buSzPts val="2800"/>
              <a:buFont typeface="Arial"/>
              <a:buChar char="•"/>
            </a:pPr>
            <a:r>
              <a:rPr lang="en-US"/>
              <a:t>Some IM clients also allow you to make voice calls</a:t>
            </a:r>
            <a:endParaRPr/>
          </a:p>
          <a:p>
            <a:pPr indent="-228600" lvl="0" marL="228600" rtl="0" algn="l">
              <a:lnSpc>
                <a:spcPct val="90000"/>
              </a:lnSpc>
              <a:spcBef>
                <a:spcPts val="1000"/>
              </a:spcBef>
              <a:spcAft>
                <a:spcPts val="0"/>
              </a:spcAft>
              <a:buClr>
                <a:schemeClr val="lt1"/>
              </a:buClr>
              <a:buSzPts val="2800"/>
              <a:buFont typeface="Arial"/>
              <a:buChar char="•"/>
            </a:pPr>
            <a:r>
              <a:rPr lang="en-US"/>
              <a:t>Apps like Skype and Facetime also allow video chat</a:t>
            </a:r>
            <a:endParaRPr/>
          </a:p>
          <a:p>
            <a:pPr indent="-50800" lvl="0" marL="22860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7" name="Shape 3637"/>
        <p:cNvGrpSpPr/>
        <p:nvPr/>
      </p:nvGrpSpPr>
      <p:grpSpPr>
        <a:xfrm>
          <a:off x="0" y="0"/>
          <a:ext cx="0" cy="0"/>
          <a:chOff x="0" y="0"/>
          <a:chExt cx="0" cy="0"/>
        </a:xfrm>
      </p:grpSpPr>
      <p:sp>
        <p:nvSpPr>
          <p:cNvPr id="3638" name="Google Shape;3638;p16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Videoconferencing</a:t>
            </a:r>
            <a:endParaRPr/>
          </a:p>
        </p:txBody>
      </p:sp>
      <p:sp>
        <p:nvSpPr>
          <p:cNvPr id="3639" name="Google Shape;3639;p1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Font typeface="Arial"/>
              <a:buChar char="•"/>
            </a:pPr>
            <a:r>
              <a:rPr b="1" lang="en-US"/>
              <a:t>Videoconferencing</a:t>
            </a:r>
            <a:r>
              <a:rPr lang="en-US"/>
              <a:t> is feature-rich, group video chat</a:t>
            </a:r>
            <a:endParaRPr/>
          </a:p>
          <a:p>
            <a:pPr indent="-228600" lvl="0" marL="228600" rtl="0" algn="l">
              <a:lnSpc>
                <a:spcPct val="90000"/>
              </a:lnSpc>
              <a:spcBef>
                <a:spcPts val="1000"/>
              </a:spcBef>
              <a:spcAft>
                <a:spcPts val="0"/>
              </a:spcAft>
              <a:buClr>
                <a:schemeClr val="lt1"/>
              </a:buClr>
              <a:buSzPts val="2800"/>
              <a:buFont typeface="Arial"/>
              <a:buChar char="•"/>
            </a:pPr>
            <a:r>
              <a:rPr lang="en-US"/>
              <a:t>Can include computer application sharing, voice, text chatting, and document collaboration</a:t>
            </a:r>
            <a:endParaRPr/>
          </a:p>
          <a:p>
            <a:pPr indent="-228600" lvl="0" marL="228600" rtl="0" algn="l">
              <a:lnSpc>
                <a:spcPct val="90000"/>
              </a:lnSpc>
              <a:spcBef>
                <a:spcPts val="1000"/>
              </a:spcBef>
              <a:spcAft>
                <a:spcPts val="0"/>
              </a:spcAft>
              <a:buClr>
                <a:schemeClr val="lt1"/>
              </a:buClr>
              <a:buSzPts val="2800"/>
              <a:buFont typeface="Arial"/>
              <a:buChar char="•"/>
            </a:pPr>
            <a:r>
              <a:rPr lang="en-US"/>
              <a:t>Videoconferencing uses the same underlying protocols as VoIP uses, but it requires much more bandwidth. </a:t>
            </a:r>
            <a:endParaRPr/>
          </a:p>
          <a:p>
            <a:pPr indent="-50800" lvl="0" marL="228600" rtl="0" algn="l">
              <a:lnSpc>
                <a:spcPct val="90000"/>
              </a:lnSpc>
              <a:spcBef>
                <a:spcPts val="1000"/>
              </a:spcBef>
              <a:spcAft>
                <a:spcPts val="0"/>
              </a:spcAft>
              <a:buClr>
                <a:schemeClr val="lt1"/>
              </a:buClr>
              <a:buSzPts val="2800"/>
              <a:buFont typeface="Arial"/>
              <a:buNone/>
            </a:pPr>
            <a:r>
              <a:t/>
            </a:r>
            <a:endParaRPr/>
          </a:p>
        </p:txBody>
      </p:sp>
      <p:pic>
        <p:nvPicPr>
          <p:cNvPr id="3640" name="Google Shape;3640;p168"/>
          <p:cNvPicPr preferRelativeResize="0"/>
          <p:nvPr/>
        </p:nvPicPr>
        <p:blipFill rotWithShape="1">
          <a:blip r:embed="rId3">
            <a:alphaModFix/>
          </a:blip>
          <a:srcRect b="0" l="0" r="0" t="0"/>
          <a:stretch/>
        </p:blipFill>
        <p:spPr>
          <a:xfrm>
            <a:off x="7758113" y="122239"/>
            <a:ext cx="2449512" cy="1633537"/>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4" name="Shape 3644"/>
        <p:cNvGrpSpPr/>
        <p:nvPr/>
      </p:nvGrpSpPr>
      <p:grpSpPr>
        <a:xfrm>
          <a:off x="0" y="0"/>
          <a:ext cx="0" cy="0"/>
          <a:chOff x="0" y="0"/>
          <a:chExt cx="0" cy="0"/>
        </a:xfrm>
      </p:grpSpPr>
      <p:sp>
        <p:nvSpPr>
          <p:cNvPr id="3645" name="Google Shape;3645;p16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Personal vs. Professional Communication</a:t>
            </a:r>
            <a:endParaRPr/>
          </a:p>
        </p:txBody>
      </p:sp>
      <p:sp>
        <p:nvSpPr>
          <p:cNvPr id="3646" name="Google Shape;3646;p1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Professional communication tips</a:t>
            </a:r>
            <a:endParaRPr/>
          </a:p>
          <a:p>
            <a:pPr indent="-228600" lvl="1" marL="685800" rtl="0" algn="l">
              <a:lnSpc>
                <a:spcPct val="90000"/>
              </a:lnSpc>
              <a:spcBef>
                <a:spcPts val="500"/>
              </a:spcBef>
              <a:spcAft>
                <a:spcPts val="0"/>
              </a:spcAft>
              <a:buClr>
                <a:schemeClr val="lt1"/>
              </a:buClr>
              <a:buSzPts val="2400"/>
              <a:buChar char="•"/>
            </a:pPr>
            <a:r>
              <a:rPr lang="en-US"/>
              <a:t>Address them formally</a:t>
            </a:r>
            <a:endParaRPr/>
          </a:p>
          <a:p>
            <a:pPr indent="-228600" lvl="1" marL="685800" rtl="0" algn="l">
              <a:lnSpc>
                <a:spcPct val="90000"/>
              </a:lnSpc>
              <a:spcBef>
                <a:spcPts val="500"/>
              </a:spcBef>
              <a:spcAft>
                <a:spcPts val="0"/>
              </a:spcAft>
              <a:buClr>
                <a:schemeClr val="lt1"/>
              </a:buClr>
              <a:buSzPts val="2400"/>
              <a:buChar char="•"/>
            </a:pPr>
            <a:r>
              <a:rPr lang="en-US"/>
              <a:t>Use polite language</a:t>
            </a:r>
            <a:endParaRPr/>
          </a:p>
          <a:p>
            <a:pPr indent="-228600" lvl="1" marL="685800" rtl="0" algn="l">
              <a:lnSpc>
                <a:spcPct val="90000"/>
              </a:lnSpc>
              <a:spcBef>
                <a:spcPts val="500"/>
              </a:spcBef>
              <a:spcAft>
                <a:spcPts val="0"/>
              </a:spcAft>
              <a:buClr>
                <a:schemeClr val="lt1"/>
              </a:buClr>
              <a:buSzPts val="2400"/>
              <a:buChar char="•"/>
            </a:pPr>
            <a:r>
              <a:rPr lang="en-US"/>
              <a:t>Avoid abbreviations</a:t>
            </a:r>
            <a:endParaRPr/>
          </a:p>
          <a:p>
            <a:pPr indent="-228600" lvl="1" marL="685800" rtl="0" algn="l">
              <a:lnSpc>
                <a:spcPct val="90000"/>
              </a:lnSpc>
              <a:spcBef>
                <a:spcPts val="500"/>
              </a:spcBef>
              <a:spcAft>
                <a:spcPts val="0"/>
              </a:spcAft>
              <a:buClr>
                <a:schemeClr val="lt1"/>
              </a:buClr>
              <a:buSzPts val="2400"/>
              <a:buChar char="•"/>
            </a:pPr>
            <a:r>
              <a:rPr lang="en-US"/>
              <a:t>Avoid jargon and slang</a:t>
            </a:r>
            <a:endParaRPr/>
          </a:p>
          <a:p>
            <a:pPr indent="-228600" lvl="1" marL="685800" rtl="0" algn="l">
              <a:lnSpc>
                <a:spcPct val="90000"/>
              </a:lnSpc>
              <a:spcBef>
                <a:spcPts val="500"/>
              </a:spcBef>
              <a:spcAft>
                <a:spcPts val="0"/>
              </a:spcAft>
              <a:buClr>
                <a:schemeClr val="lt1"/>
              </a:buClr>
              <a:buSzPts val="2400"/>
              <a:buChar char="•"/>
            </a:pPr>
            <a:r>
              <a:rPr lang="en-US"/>
              <a:t>Don’t use emoticons</a:t>
            </a:r>
            <a:endParaRPr/>
          </a:p>
          <a:p>
            <a:pPr indent="-228600" lvl="1" marL="685800" rtl="0" algn="l">
              <a:lnSpc>
                <a:spcPct val="90000"/>
              </a:lnSpc>
              <a:spcBef>
                <a:spcPts val="500"/>
              </a:spcBef>
              <a:spcAft>
                <a:spcPts val="0"/>
              </a:spcAft>
              <a:buClr>
                <a:schemeClr val="lt1"/>
              </a:buClr>
              <a:buSzPts val="2400"/>
              <a:buChar char="•"/>
            </a:pPr>
            <a:r>
              <a:rPr lang="en-US"/>
              <a:t>Proofread</a:t>
            </a:r>
            <a:endParaRPr/>
          </a:p>
          <a:p>
            <a:pPr indent="0" lvl="0" marL="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0" name="Shape 3650"/>
        <p:cNvGrpSpPr/>
        <p:nvPr/>
      </p:nvGrpSpPr>
      <p:grpSpPr>
        <a:xfrm>
          <a:off x="0" y="0"/>
          <a:ext cx="0" cy="0"/>
          <a:chOff x="0" y="0"/>
          <a:chExt cx="0" cy="0"/>
        </a:xfrm>
      </p:grpSpPr>
      <p:sp>
        <p:nvSpPr>
          <p:cNvPr id="3651" name="Google Shape;3651;p17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Personal vs. Professional Communication</a:t>
            </a:r>
            <a:endParaRPr/>
          </a:p>
        </p:txBody>
      </p:sp>
      <p:sp>
        <p:nvSpPr>
          <p:cNvPr id="3652" name="Google Shape;3652;p1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Personal</a:t>
            </a:r>
            <a:endParaRPr/>
          </a:p>
          <a:p>
            <a:pPr indent="-228600" lvl="1" marL="685800" rtl="0" algn="l">
              <a:lnSpc>
                <a:spcPct val="90000"/>
              </a:lnSpc>
              <a:spcBef>
                <a:spcPts val="500"/>
              </a:spcBef>
              <a:spcAft>
                <a:spcPts val="0"/>
              </a:spcAft>
              <a:buClr>
                <a:schemeClr val="lt1"/>
              </a:buClr>
              <a:buSzPts val="2400"/>
              <a:buChar char="•"/>
            </a:pPr>
            <a:r>
              <a:rPr lang="en-US"/>
              <a:t>Don’t make inappropriate jokes</a:t>
            </a:r>
            <a:endParaRPr/>
          </a:p>
          <a:p>
            <a:pPr indent="-228600" lvl="1" marL="685800" rtl="0" algn="l">
              <a:lnSpc>
                <a:spcPct val="90000"/>
              </a:lnSpc>
              <a:spcBef>
                <a:spcPts val="500"/>
              </a:spcBef>
              <a:spcAft>
                <a:spcPts val="0"/>
              </a:spcAft>
              <a:buClr>
                <a:schemeClr val="lt1"/>
              </a:buClr>
              <a:buSzPts val="2400"/>
              <a:buChar char="•"/>
            </a:pPr>
            <a:r>
              <a:rPr lang="en-US"/>
              <a:t>Talk voice or face-to-face about important or difficult issues</a:t>
            </a:r>
            <a:endParaRPr/>
          </a:p>
          <a:p>
            <a:pPr indent="-228600" lvl="1" marL="685800" rtl="0" algn="l">
              <a:lnSpc>
                <a:spcPct val="90000"/>
              </a:lnSpc>
              <a:spcBef>
                <a:spcPts val="500"/>
              </a:spcBef>
              <a:spcAft>
                <a:spcPts val="0"/>
              </a:spcAft>
              <a:buClr>
                <a:schemeClr val="lt1"/>
              </a:buClr>
              <a:buSzPts val="2400"/>
              <a:buChar char="•"/>
            </a:pPr>
            <a:r>
              <a:rPr lang="en-US"/>
              <a:t>Avoid discriminatory language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5" name="Shape 2585"/>
        <p:cNvGrpSpPr/>
        <p:nvPr/>
      </p:nvGrpSpPr>
      <p:grpSpPr>
        <a:xfrm>
          <a:off x="0" y="0"/>
          <a:ext cx="0" cy="0"/>
          <a:chOff x="0" y="0"/>
          <a:chExt cx="0" cy="0"/>
        </a:xfrm>
      </p:grpSpPr>
      <p:sp>
        <p:nvSpPr>
          <p:cNvPr id="2586" name="Google Shape;2586;p17"/>
          <p:cNvSpPr/>
          <p:nvPr/>
        </p:nvSpPr>
        <p:spPr>
          <a:xfrm>
            <a:off x="1980740" y="783806"/>
            <a:ext cx="8229627" cy="5355675"/>
          </a:xfrm>
          <a:prstGeom prst="rect">
            <a:avLst/>
          </a:prstGeom>
          <a:noFill/>
          <a:ln>
            <a:noFill/>
          </a:ln>
        </p:spPr>
        <p:txBody>
          <a:bodyPr anchorCtr="0" anchor="t" bIns="0" lIns="0" spcFirstLastPara="1" rIns="0" wrap="square" tIns="0">
            <a:normAutofit/>
          </a:bodyPr>
          <a:lstStyle/>
          <a:p>
            <a:pPr indent="0" lvl="0" marL="0" marR="0" rtl="0" algn="just">
              <a:lnSpc>
                <a:spcPct val="150000"/>
              </a:lnSpc>
              <a:spcBef>
                <a:spcPts val="0"/>
              </a:spcBef>
              <a:spcAft>
                <a:spcPts val="0"/>
              </a:spcAft>
              <a:buNone/>
            </a:pPr>
            <a:r>
              <a:t/>
            </a:r>
            <a:endParaRPr b="0" i="0" sz="1633" u="none" cap="none" strike="noStrike">
              <a:solidFill>
                <a:srgbClr val="000000"/>
              </a:solidFill>
              <a:latin typeface="Arial"/>
              <a:ea typeface="Arial"/>
              <a:cs typeface="Arial"/>
              <a:sym typeface="Arial"/>
            </a:endParaRPr>
          </a:p>
          <a:p>
            <a:pPr indent="0" lvl="0" marL="0" marR="0" rtl="0" algn="l">
              <a:spcBef>
                <a:spcPts val="1283"/>
              </a:spcBef>
              <a:spcAft>
                <a:spcPts val="0"/>
              </a:spcAft>
              <a:buNone/>
            </a:pPr>
            <a:r>
              <a:rPr b="0" i="0" lang="en-US" sz="1995" u="sng" cap="none" strike="noStrike">
                <a:solidFill>
                  <a:srgbClr val="000000"/>
                </a:solidFill>
                <a:latin typeface="Times New Roman"/>
                <a:ea typeface="Times New Roman"/>
                <a:cs typeface="Times New Roman"/>
                <a:sym typeface="Times New Roman"/>
              </a:rPr>
              <a:t>The second step</a:t>
            </a:r>
            <a:r>
              <a:rPr b="0" i="0" lang="en-US" sz="1995" u="none" cap="none" strike="noStrike">
                <a:solidFill>
                  <a:srgbClr val="000000"/>
                </a:solidFill>
                <a:latin typeface="Times New Roman"/>
                <a:ea typeface="Times New Roman"/>
                <a:cs typeface="Times New Roman"/>
                <a:sym typeface="Times New Roman"/>
              </a:rPr>
              <a:t> is to know which institutions, </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firms, companies or organizations can offer such jobs.</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ƒ talk to people you know or work in the field;</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ƒ read specialized magazines;</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ƒ read the presentation leaflets of companies, institutions.</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sng" cap="none" strike="noStrike">
                <a:solidFill>
                  <a:srgbClr val="000000"/>
                </a:solidFill>
                <a:latin typeface="Times New Roman"/>
                <a:ea typeface="Times New Roman"/>
                <a:cs typeface="Times New Roman"/>
                <a:sym typeface="Times New Roman"/>
              </a:rPr>
              <a:t>The third step</a:t>
            </a:r>
            <a:r>
              <a:rPr b="0" i="0" lang="en-US" sz="1995" u="none" cap="none" strike="noStrike">
                <a:solidFill>
                  <a:srgbClr val="000000"/>
                </a:solidFill>
                <a:latin typeface="Times New Roman"/>
                <a:ea typeface="Times New Roman"/>
                <a:cs typeface="Times New Roman"/>
                <a:sym typeface="Times New Roman"/>
              </a:rPr>
              <a:t> is more difficult to accomplish, but not at all impossible: you have to discover the company or institution that has a job vacancy as the one you want.</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 you can contact the company / institution by direct visit, letter or phone;</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 you must learn to write a letter of intent, to design a curriculum vitae,</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 know how to appear for a job interview,</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995" u="none" cap="none" strike="noStrike">
                <a:solidFill>
                  <a:srgbClr val="000000"/>
                </a:solidFill>
                <a:latin typeface="Times New Roman"/>
                <a:ea typeface="Times New Roman"/>
                <a:cs typeface="Times New Roman"/>
                <a:sym typeface="Times New Roman"/>
              </a:rPr>
              <a:t>- know how to write a thank you letter.</a:t>
            </a:r>
            <a:endParaRPr b="0" i="0" sz="1995" u="none" cap="none" strike="noStrike">
              <a:solidFill>
                <a:srgbClr val="000000"/>
              </a:solidFill>
              <a:latin typeface="Arial"/>
              <a:ea typeface="Arial"/>
              <a:cs typeface="Arial"/>
              <a:sym typeface="Arial"/>
            </a:endParaRPr>
          </a:p>
        </p:txBody>
      </p:sp>
      <p:sp>
        <p:nvSpPr>
          <p:cNvPr id="2587" name="Google Shape;2587;p17"/>
          <p:cNvSpPr/>
          <p:nvPr/>
        </p:nvSpPr>
        <p:spPr>
          <a:xfrm>
            <a:off x="1784789" y="326586"/>
            <a:ext cx="8621530"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8" name="Google Shape;2588;p17"/>
          <p:cNvPicPr preferRelativeResize="0"/>
          <p:nvPr/>
        </p:nvPicPr>
        <p:blipFill rotWithShape="1">
          <a:blip r:embed="rId3">
            <a:alphaModFix/>
          </a:blip>
          <a:srcRect b="0" l="0" r="0" t="8880"/>
          <a:stretch/>
        </p:blipFill>
        <p:spPr>
          <a:xfrm>
            <a:off x="8049024" y="783479"/>
            <a:ext cx="2488255" cy="2678001"/>
          </a:xfrm>
          <a:prstGeom prst="rect">
            <a:avLst/>
          </a:prstGeom>
          <a:noFill/>
          <a:ln>
            <a:noFill/>
          </a:ln>
        </p:spPr>
      </p:pic>
      <p:sp>
        <p:nvSpPr>
          <p:cNvPr id="2589" name="Google Shape;2589;p17"/>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6" name="Shape 3656"/>
        <p:cNvGrpSpPr/>
        <p:nvPr/>
      </p:nvGrpSpPr>
      <p:grpSpPr>
        <a:xfrm>
          <a:off x="0" y="0"/>
          <a:ext cx="0" cy="0"/>
          <a:chOff x="0" y="0"/>
          <a:chExt cx="0" cy="0"/>
        </a:xfrm>
      </p:grpSpPr>
      <p:sp>
        <p:nvSpPr>
          <p:cNvPr id="3657" name="Google Shape;3657;p17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Verbal vs. Written Communication</a:t>
            </a:r>
            <a:endParaRPr/>
          </a:p>
        </p:txBody>
      </p:sp>
      <p:sp>
        <p:nvSpPr>
          <p:cNvPr id="3658" name="Google Shape;3658;p1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With whom am I communicating?</a:t>
            </a:r>
            <a:endParaRPr/>
          </a:p>
          <a:p>
            <a:pPr indent="-228600" lvl="0" marL="228600" rtl="0" algn="l">
              <a:lnSpc>
                <a:spcPct val="90000"/>
              </a:lnSpc>
              <a:spcBef>
                <a:spcPts val="1000"/>
              </a:spcBef>
              <a:spcAft>
                <a:spcPts val="0"/>
              </a:spcAft>
              <a:buClr>
                <a:schemeClr val="lt1"/>
              </a:buClr>
              <a:buSzPts val="2800"/>
              <a:buChar char="•"/>
            </a:pPr>
            <a:r>
              <a:rPr lang="en-US"/>
              <a:t>What is the context or subject?</a:t>
            </a:r>
            <a:endParaRPr/>
          </a:p>
          <a:p>
            <a:pPr indent="-228600" lvl="0" marL="228600" rtl="0" algn="l">
              <a:lnSpc>
                <a:spcPct val="90000"/>
              </a:lnSpc>
              <a:spcBef>
                <a:spcPts val="1000"/>
              </a:spcBef>
              <a:spcAft>
                <a:spcPts val="0"/>
              </a:spcAft>
              <a:buClr>
                <a:schemeClr val="lt1"/>
              </a:buClr>
              <a:buSzPts val="2800"/>
              <a:buChar char="•"/>
            </a:pPr>
            <a:r>
              <a:rPr lang="en-US"/>
              <a:t>Am I likely to need a record of the communication?</a:t>
            </a:r>
            <a:endParaRPr/>
          </a:p>
          <a:p>
            <a:pPr indent="-228600" lvl="0" marL="228600" rtl="0" algn="l">
              <a:lnSpc>
                <a:spcPct val="90000"/>
              </a:lnSpc>
              <a:spcBef>
                <a:spcPts val="1000"/>
              </a:spcBef>
              <a:spcAft>
                <a:spcPts val="0"/>
              </a:spcAft>
              <a:buClr>
                <a:schemeClr val="lt1"/>
              </a:buClr>
              <a:buSzPts val="2800"/>
              <a:buChar char="•"/>
            </a:pPr>
            <a:r>
              <a:rPr lang="en-US"/>
              <a:t>Is the speed of communication important?</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2" name="Shape 3662"/>
        <p:cNvGrpSpPr/>
        <p:nvPr/>
      </p:nvGrpSpPr>
      <p:grpSpPr>
        <a:xfrm>
          <a:off x="0" y="0"/>
          <a:ext cx="0" cy="0"/>
          <a:chOff x="0" y="0"/>
          <a:chExt cx="0" cy="0"/>
        </a:xfrm>
      </p:grpSpPr>
      <p:sp>
        <p:nvSpPr>
          <p:cNvPr id="3663" name="Google Shape;3663;p17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Choosing an Online Method of Communication</a:t>
            </a:r>
            <a:endParaRPr/>
          </a:p>
        </p:txBody>
      </p:sp>
      <p:sp>
        <p:nvSpPr>
          <p:cNvPr id="3664" name="Google Shape;3664;p1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Email</a:t>
            </a:r>
            <a:endParaRPr/>
          </a:p>
          <a:p>
            <a:pPr indent="-228600" lvl="1" marL="685800" rtl="0" algn="l">
              <a:lnSpc>
                <a:spcPct val="90000"/>
              </a:lnSpc>
              <a:spcBef>
                <a:spcPts val="500"/>
              </a:spcBef>
              <a:spcAft>
                <a:spcPts val="0"/>
              </a:spcAft>
              <a:buClr>
                <a:schemeClr val="lt1"/>
              </a:buClr>
              <a:buSzPts val="2400"/>
              <a:buChar char="•"/>
            </a:pPr>
            <a:r>
              <a:rPr lang="en-US"/>
              <a:t>Used when a quick response is not essential</a:t>
            </a:r>
            <a:endParaRPr/>
          </a:p>
          <a:p>
            <a:pPr indent="-228600" lvl="1" marL="685800" rtl="0" algn="l">
              <a:lnSpc>
                <a:spcPct val="90000"/>
              </a:lnSpc>
              <a:spcBef>
                <a:spcPts val="500"/>
              </a:spcBef>
              <a:spcAft>
                <a:spcPts val="0"/>
              </a:spcAft>
              <a:buClr>
                <a:schemeClr val="lt1"/>
              </a:buClr>
              <a:buSzPts val="2400"/>
              <a:buChar char="•"/>
            </a:pPr>
            <a:r>
              <a:rPr lang="en-US"/>
              <a:t>Good for formal messages </a:t>
            </a:r>
            <a:endParaRPr/>
          </a:p>
          <a:p>
            <a:pPr indent="-228600" lvl="1" marL="685800" rtl="0" algn="l">
              <a:lnSpc>
                <a:spcPct val="90000"/>
              </a:lnSpc>
              <a:spcBef>
                <a:spcPts val="500"/>
              </a:spcBef>
              <a:spcAft>
                <a:spcPts val="0"/>
              </a:spcAft>
              <a:buClr>
                <a:schemeClr val="lt1"/>
              </a:buClr>
              <a:buSzPts val="2400"/>
              <a:buChar char="•"/>
            </a:pPr>
            <a:r>
              <a:rPr lang="en-US"/>
              <a:t>Provides a permanent records</a:t>
            </a:r>
            <a:endParaRPr/>
          </a:p>
          <a:p>
            <a:pPr indent="-228600" lvl="0" marL="228600" rtl="0" algn="l">
              <a:lnSpc>
                <a:spcPct val="90000"/>
              </a:lnSpc>
              <a:spcBef>
                <a:spcPts val="1000"/>
              </a:spcBef>
              <a:spcAft>
                <a:spcPts val="0"/>
              </a:spcAft>
              <a:buClr>
                <a:schemeClr val="lt1"/>
              </a:buClr>
              <a:buSzPts val="2800"/>
              <a:buChar char="•"/>
            </a:pPr>
            <a:r>
              <a:rPr lang="en-US"/>
              <a:t>Instant messaging</a:t>
            </a:r>
            <a:endParaRPr/>
          </a:p>
          <a:p>
            <a:pPr indent="-228600" lvl="1" marL="685800" rtl="0" algn="l">
              <a:lnSpc>
                <a:spcPct val="90000"/>
              </a:lnSpc>
              <a:spcBef>
                <a:spcPts val="500"/>
              </a:spcBef>
              <a:spcAft>
                <a:spcPts val="0"/>
              </a:spcAft>
              <a:buClr>
                <a:schemeClr val="lt1"/>
              </a:buClr>
              <a:buSzPts val="2400"/>
              <a:buChar char="•"/>
            </a:pPr>
            <a:r>
              <a:rPr lang="en-US"/>
              <a:t>Quick answers, conveying short messages quickly</a:t>
            </a:r>
            <a:endParaRPr/>
          </a:p>
          <a:p>
            <a:pPr indent="-76200" lvl="1" marL="685800" rtl="0" algn="l">
              <a:lnSpc>
                <a:spcPct val="90000"/>
              </a:lnSpc>
              <a:spcBef>
                <a:spcPts val="500"/>
              </a:spcBef>
              <a:spcAft>
                <a:spcPts val="0"/>
              </a:spcAft>
              <a:buClr>
                <a:schemeClr val="lt1"/>
              </a:buClr>
              <a:buSzPts val="2400"/>
              <a:buNone/>
            </a:pPr>
            <a:r>
              <a:t/>
            </a:r>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8" name="Shape 3668"/>
        <p:cNvGrpSpPr/>
        <p:nvPr/>
      </p:nvGrpSpPr>
      <p:grpSpPr>
        <a:xfrm>
          <a:off x="0" y="0"/>
          <a:ext cx="0" cy="0"/>
          <a:chOff x="0" y="0"/>
          <a:chExt cx="0" cy="0"/>
        </a:xfrm>
      </p:grpSpPr>
      <p:sp>
        <p:nvSpPr>
          <p:cNvPr id="3669" name="Google Shape;3669;p17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Choosing an Online Method of Communication</a:t>
            </a:r>
            <a:endParaRPr/>
          </a:p>
        </p:txBody>
      </p:sp>
      <p:sp>
        <p:nvSpPr>
          <p:cNvPr id="3670" name="Google Shape;3670;p1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Social networking (personal)</a:t>
            </a:r>
            <a:endParaRPr/>
          </a:p>
          <a:p>
            <a:pPr indent="-228600" lvl="1" marL="685800" rtl="0" algn="l">
              <a:lnSpc>
                <a:spcPct val="90000"/>
              </a:lnSpc>
              <a:spcBef>
                <a:spcPts val="500"/>
              </a:spcBef>
              <a:spcAft>
                <a:spcPts val="0"/>
              </a:spcAft>
              <a:buClr>
                <a:schemeClr val="lt1"/>
              </a:buClr>
              <a:buSzPts val="2400"/>
              <a:buChar char="•"/>
            </a:pPr>
            <a:r>
              <a:rPr lang="en-US"/>
              <a:t>Useful for informing friends what is happening in your life</a:t>
            </a:r>
            <a:endParaRPr/>
          </a:p>
          <a:p>
            <a:pPr indent="-228600" lvl="1" marL="685800" rtl="0" algn="l">
              <a:lnSpc>
                <a:spcPct val="90000"/>
              </a:lnSpc>
              <a:spcBef>
                <a:spcPts val="500"/>
              </a:spcBef>
              <a:spcAft>
                <a:spcPts val="0"/>
              </a:spcAft>
              <a:buClr>
                <a:schemeClr val="lt1"/>
              </a:buClr>
              <a:buSzPts val="2400"/>
              <a:buChar char="•"/>
            </a:pPr>
            <a:r>
              <a:rPr lang="en-US"/>
              <a:t>Good for posting photos and videos of recent events you’ve been involved in</a:t>
            </a:r>
            <a:endParaRPr/>
          </a:p>
          <a:p>
            <a:pPr indent="-228600" lvl="0" marL="228600" rtl="0" algn="l">
              <a:lnSpc>
                <a:spcPct val="90000"/>
              </a:lnSpc>
              <a:spcBef>
                <a:spcPts val="1000"/>
              </a:spcBef>
              <a:spcAft>
                <a:spcPts val="0"/>
              </a:spcAft>
              <a:buClr>
                <a:schemeClr val="lt1"/>
              </a:buClr>
              <a:buSzPts val="2800"/>
              <a:buChar char="•"/>
            </a:pPr>
            <a:r>
              <a:rPr lang="en-US"/>
              <a:t>Social networking (business)</a:t>
            </a:r>
            <a:endParaRPr/>
          </a:p>
          <a:p>
            <a:pPr indent="-228600" lvl="1" marL="685800" rtl="0" algn="l">
              <a:lnSpc>
                <a:spcPct val="90000"/>
              </a:lnSpc>
              <a:spcBef>
                <a:spcPts val="500"/>
              </a:spcBef>
              <a:spcAft>
                <a:spcPts val="0"/>
              </a:spcAft>
              <a:buClr>
                <a:schemeClr val="lt1"/>
              </a:buClr>
              <a:buSzPts val="2400"/>
              <a:buChar char="•"/>
            </a:pPr>
            <a:r>
              <a:rPr lang="en-US"/>
              <a:t>Increasingly used for advertising</a:t>
            </a:r>
            <a:endParaRPr/>
          </a:p>
          <a:p>
            <a:pPr indent="-228600" lvl="1" marL="685800" rtl="0" algn="l">
              <a:lnSpc>
                <a:spcPct val="90000"/>
              </a:lnSpc>
              <a:spcBef>
                <a:spcPts val="500"/>
              </a:spcBef>
              <a:spcAft>
                <a:spcPts val="0"/>
              </a:spcAft>
              <a:buClr>
                <a:schemeClr val="lt1"/>
              </a:buClr>
              <a:buSzPts val="2400"/>
              <a:buChar char="•"/>
            </a:pPr>
            <a:r>
              <a:rPr lang="en-US"/>
              <a:t>Many social networking sites are dedicated to matching job-seekers with employers</a:t>
            </a:r>
            <a:endParaRPr/>
          </a:p>
          <a:p>
            <a:pPr indent="0" lvl="1" marL="457200" rtl="0" algn="l">
              <a:lnSpc>
                <a:spcPct val="90000"/>
              </a:lnSpc>
              <a:spcBef>
                <a:spcPts val="500"/>
              </a:spcBef>
              <a:spcAft>
                <a:spcPts val="0"/>
              </a:spcAft>
              <a:buClr>
                <a:schemeClr val="lt1"/>
              </a:buClr>
              <a:buSzPts val="2400"/>
              <a:buNone/>
            </a:pPr>
            <a:r>
              <a:t/>
            </a:r>
            <a:endParaRPr/>
          </a:p>
          <a:p>
            <a:pPr indent="-76200" lvl="1" marL="685800" rtl="0" algn="l">
              <a:lnSpc>
                <a:spcPct val="90000"/>
              </a:lnSpc>
              <a:spcBef>
                <a:spcPts val="500"/>
              </a:spcBef>
              <a:spcAft>
                <a:spcPts val="0"/>
              </a:spcAft>
              <a:buClr>
                <a:schemeClr val="lt1"/>
              </a:buClr>
              <a:buSzPts val="2400"/>
              <a:buNone/>
            </a:pPr>
            <a:r>
              <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4" name="Shape 3674"/>
        <p:cNvGrpSpPr/>
        <p:nvPr/>
      </p:nvGrpSpPr>
      <p:grpSpPr>
        <a:xfrm>
          <a:off x="0" y="0"/>
          <a:ext cx="0" cy="0"/>
          <a:chOff x="0" y="0"/>
          <a:chExt cx="0" cy="0"/>
        </a:xfrm>
      </p:grpSpPr>
      <p:sp>
        <p:nvSpPr>
          <p:cNvPr id="3675" name="Google Shape;3675;p17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Choosing an Online Method of Communication</a:t>
            </a:r>
            <a:endParaRPr/>
          </a:p>
        </p:txBody>
      </p:sp>
      <p:sp>
        <p:nvSpPr>
          <p:cNvPr id="3676" name="Google Shape;3676;p1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Blogs</a:t>
            </a:r>
            <a:endParaRPr/>
          </a:p>
          <a:p>
            <a:pPr indent="-228600" lvl="1" marL="685800" rtl="0" algn="l">
              <a:lnSpc>
                <a:spcPct val="90000"/>
              </a:lnSpc>
              <a:spcBef>
                <a:spcPts val="500"/>
              </a:spcBef>
              <a:spcAft>
                <a:spcPts val="0"/>
              </a:spcAft>
              <a:buClr>
                <a:schemeClr val="lt1"/>
              </a:buClr>
              <a:buSzPts val="2400"/>
              <a:buChar char="•"/>
            </a:pPr>
            <a:r>
              <a:rPr lang="en-US"/>
              <a:t>Expressing your personal opinions and providing updates about yourself</a:t>
            </a:r>
            <a:endParaRPr/>
          </a:p>
          <a:p>
            <a:pPr indent="-228600" lvl="0" marL="228600" rtl="0" algn="l">
              <a:lnSpc>
                <a:spcPct val="90000"/>
              </a:lnSpc>
              <a:spcBef>
                <a:spcPts val="1000"/>
              </a:spcBef>
              <a:spcAft>
                <a:spcPts val="0"/>
              </a:spcAft>
              <a:buClr>
                <a:schemeClr val="lt1"/>
              </a:buClr>
              <a:buSzPts val="2800"/>
              <a:buChar char="•"/>
            </a:pPr>
            <a:r>
              <a:rPr lang="en-US"/>
              <a:t>Microblogs</a:t>
            </a:r>
            <a:endParaRPr/>
          </a:p>
          <a:p>
            <a:pPr indent="-228600" lvl="1" marL="685800" rtl="0" algn="l">
              <a:lnSpc>
                <a:spcPct val="90000"/>
              </a:lnSpc>
              <a:spcBef>
                <a:spcPts val="500"/>
              </a:spcBef>
              <a:spcAft>
                <a:spcPts val="0"/>
              </a:spcAft>
              <a:buClr>
                <a:schemeClr val="lt1"/>
              </a:buClr>
              <a:buSzPts val="2400"/>
              <a:buChar char="•"/>
            </a:pPr>
            <a:r>
              <a:rPr lang="en-US"/>
              <a:t>Very short summary updates you want existing followers to see</a:t>
            </a:r>
            <a:endParaRPr/>
          </a:p>
          <a:p>
            <a:pPr indent="-228600" lvl="0" marL="228600" rtl="0" algn="l">
              <a:lnSpc>
                <a:spcPct val="90000"/>
              </a:lnSpc>
              <a:spcBef>
                <a:spcPts val="1000"/>
              </a:spcBef>
              <a:spcAft>
                <a:spcPts val="0"/>
              </a:spcAft>
              <a:buClr>
                <a:schemeClr val="lt1"/>
              </a:buClr>
              <a:buSzPts val="2800"/>
              <a:buChar char="•"/>
            </a:pPr>
            <a:r>
              <a:rPr lang="en-US"/>
              <a:t>Forums</a:t>
            </a:r>
            <a:endParaRPr/>
          </a:p>
          <a:p>
            <a:pPr indent="-228600" lvl="1" marL="685800" rtl="0" algn="l">
              <a:lnSpc>
                <a:spcPct val="90000"/>
              </a:lnSpc>
              <a:spcBef>
                <a:spcPts val="500"/>
              </a:spcBef>
              <a:spcAft>
                <a:spcPts val="0"/>
              </a:spcAft>
              <a:buClr>
                <a:schemeClr val="lt1"/>
              </a:buClr>
              <a:buSzPts val="2400"/>
              <a:buChar char="•"/>
            </a:pPr>
            <a:r>
              <a:rPr lang="en-US"/>
              <a:t>Discussing topics of shared interest </a:t>
            </a:r>
            <a:endParaRPr/>
          </a:p>
          <a:p>
            <a:pPr indent="-228600" lvl="1" marL="685800" rtl="0" algn="l">
              <a:lnSpc>
                <a:spcPct val="90000"/>
              </a:lnSpc>
              <a:spcBef>
                <a:spcPts val="500"/>
              </a:spcBef>
              <a:spcAft>
                <a:spcPts val="0"/>
              </a:spcAft>
              <a:buClr>
                <a:schemeClr val="lt1"/>
              </a:buClr>
              <a:buSzPts val="2400"/>
              <a:buChar char="•"/>
            </a:pPr>
            <a:r>
              <a:rPr lang="en-US"/>
              <a:t>Communicating as part of a community</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0" name="Shape 3680"/>
        <p:cNvGrpSpPr/>
        <p:nvPr/>
      </p:nvGrpSpPr>
      <p:grpSpPr>
        <a:xfrm>
          <a:off x="0" y="0"/>
          <a:ext cx="0" cy="0"/>
          <a:chOff x="0" y="0"/>
          <a:chExt cx="0" cy="0"/>
        </a:xfrm>
      </p:grpSpPr>
      <p:sp>
        <p:nvSpPr>
          <p:cNvPr id="3681" name="Google Shape;3681;p17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Choosing an Online Method of Communication</a:t>
            </a:r>
            <a:endParaRPr/>
          </a:p>
        </p:txBody>
      </p:sp>
      <p:sp>
        <p:nvSpPr>
          <p:cNvPr id="3682" name="Google Shape;3682;p1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VoIP calls</a:t>
            </a:r>
            <a:endParaRPr/>
          </a:p>
          <a:p>
            <a:pPr indent="-228600" lvl="1" marL="685800" rtl="0" algn="l">
              <a:lnSpc>
                <a:spcPct val="90000"/>
              </a:lnSpc>
              <a:spcBef>
                <a:spcPts val="500"/>
              </a:spcBef>
              <a:spcAft>
                <a:spcPts val="0"/>
              </a:spcAft>
              <a:buClr>
                <a:schemeClr val="lt1"/>
              </a:buClr>
              <a:buSzPts val="2400"/>
              <a:buChar char="•"/>
            </a:pPr>
            <a:r>
              <a:rPr lang="en-US"/>
              <a:t>Chatting with friends or business associates</a:t>
            </a:r>
            <a:endParaRPr/>
          </a:p>
          <a:p>
            <a:pPr indent="-228600" lvl="1" marL="685800" rtl="0" algn="l">
              <a:lnSpc>
                <a:spcPct val="90000"/>
              </a:lnSpc>
              <a:spcBef>
                <a:spcPts val="500"/>
              </a:spcBef>
              <a:spcAft>
                <a:spcPts val="0"/>
              </a:spcAft>
              <a:buClr>
                <a:schemeClr val="lt1"/>
              </a:buClr>
              <a:buSzPts val="2400"/>
              <a:buChar char="•"/>
            </a:pPr>
            <a:r>
              <a:rPr lang="en-US"/>
              <a:t>Keeping in touch with families</a:t>
            </a:r>
            <a:endParaRPr/>
          </a:p>
          <a:p>
            <a:pPr indent="-228600" lvl="1" marL="685800" rtl="0" algn="l">
              <a:lnSpc>
                <a:spcPct val="90000"/>
              </a:lnSpc>
              <a:spcBef>
                <a:spcPts val="500"/>
              </a:spcBef>
              <a:spcAft>
                <a:spcPts val="0"/>
              </a:spcAft>
              <a:buClr>
                <a:schemeClr val="lt1"/>
              </a:buClr>
              <a:buSzPts val="2400"/>
              <a:buChar char="•"/>
            </a:pPr>
            <a:r>
              <a:rPr lang="en-US"/>
              <a:t>Required a reliable high-speed web connection</a:t>
            </a:r>
            <a:endParaRPr/>
          </a:p>
          <a:p>
            <a:pPr indent="-228600" lvl="0" marL="228600" rtl="0" algn="l">
              <a:lnSpc>
                <a:spcPct val="90000"/>
              </a:lnSpc>
              <a:spcBef>
                <a:spcPts val="1000"/>
              </a:spcBef>
              <a:spcAft>
                <a:spcPts val="0"/>
              </a:spcAft>
              <a:buClr>
                <a:schemeClr val="lt1"/>
              </a:buClr>
              <a:buSzPts val="2800"/>
              <a:buChar char="•"/>
            </a:pPr>
            <a:r>
              <a:rPr lang="en-US"/>
              <a:t>Videoconferencing</a:t>
            </a:r>
            <a:endParaRPr/>
          </a:p>
          <a:p>
            <a:pPr indent="-228600" lvl="1" marL="685800" rtl="0" algn="l">
              <a:lnSpc>
                <a:spcPct val="90000"/>
              </a:lnSpc>
              <a:spcBef>
                <a:spcPts val="500"/>
              </a:spcBef>
              <a:spcAft>
                <a:spcPts val="0"/>
              </a:spcAft>
              <a:buClr>
                <a:schemeClr val="lt1"/>
              </a:buClr>
              <a:buSzPts val="2400"/>
              <a:buChar char="•"/>
            </a:pPr>
            <a:r>
              <a:rPr lang="en-US"/>
              <a:t>Appropriate mainly for the workplace or schools</a:t>
            </a:r>
            <a:endParaRPr/>
          </a:p>
          <a:p>
            <a:pPr indent="-228600" lvl="1" marL="685800" rtl="0" algn="l">
              <a:lnSpc>
                <a:spcPct val="90000"/>
              </a:lnSpc>
              <a:spcBef>
                <a:spcPts val="500"/>
              </a:spcBef>
              <a:spcAft>
                <a:spcPts val="0"/>
              </a:spcAft>
              <a:buClr>
                <a:schemeClr val="lt1"/>
              </a:buClr>
              <a:buSzPts val="2400"/>
              <a:buChar char="•"/>
            </a:pPr>
            <a:r>
              <a:rPr lang="en-US"/>
              <a:t>Allows groups of people to interact visually</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7" name="Shape 3687"/>
        <p:cNvGrpSpPr/>
        <p:nvPr/>
      </p:nvGrpSpPr>
      <p:grpSpPr>
        <a:xfrm>
          <a:off x="0" y="0"/>
          <a:ext cx="0" cy="0"/>
          <a:chOff x="0" y="0"/>
          <a:chExt cx="0" cy="0"/>
        </a:xfrm>
      </p:grpSpPr>
      <p:sp>
        <p:nvSpPr>
          <p:cNvPr id="3688" name="Google Shape;3688;p17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Quiz</a:t>
            </a:r>
            <a:endParaRPr/>
          </a:p>
        </p:txBody>
      </p:sp>
      <p:sp>
        <p:nvSpPr>
          <p:cNvPr id="3689" name="Google Shape;3689;p176"/>
          <p:cNvSpPr txBox="1"/>
          <p:nvPr>
            <p:ph idx="1" type="body"/>
          </p:nvPr>
        </p:nvSpPr>
        <p:spPr>
          <a:xfrm>
            <a:off x="2424114" y="2420938"/>
            <a:ext cx="8091487" cy="44370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n-US" sz="2400"/>
              <a:t>1 . Name four online communication options available for talking with a friend who lives in</a:t>
            </a:r>
            <a:endParaRPr/>
          </a:p>
          <a:p>
            <a:pPr indent="-228600" lvl="0" marL="228600" rtl="0" algn="l">
              <a:lnSpc>
                <a:spcPct val="90000"/>
              </a:lnSpc>
              <a:spcBef>
                <a:spcPts val="1000"/>
              </a:spcBef>
              <a:spcAft>
                <a:spcPts val="0"/>
              </a:spcAft>
              <a:buClr>
                <a:schemeClr val="lt1"/>
              </a:buClr>
              <a:buSzPts val="2400"/>
              <a:buChar char="•"/>
            </a:pPr>
            <a:r>
              <a:rPr lang="en-US" sz="2400"/>
              <a:t>another city.</a:t>
            </a:r>
            <a:endParaRPr/>
          </a:p>
          <a:p>
            <a:pPr indent="-228600" lvl="0" marL="228600" rtl="0" algn="l">
              <a:lnSpc>
                <a:spcPct val="90000"/>
              </a:lnSpc>
              <a:spcBef>
                <a:spcPts val="1000"/>
              </a:spcBef>
              <a:spcAft>
                <a:spcPts val="0"/>
              </a:spcAft>
              <a:buClr>
                <a:schemeClr val="lt1"/>
              </a:buClr>
              <a:buSzPts val="2400"/>
              <a:buChar char="•"/>
            </a:pPr>
            <a:r>
              <a:rPr lang="en-US" sz="2400"/>
              <a:t>2 . Give two examples of situations where email should be used to communicate rather than</a:t>
            </a:r>
            <a:endParaRPr/>
          </a:p>
          <a:p>
            <a:pPr indent="-228600" lvl="0" marL="228600" rtl="0" algn="l">
              <a:lnSpc>
                <a:spcPct val="90000"/>
              </a:lnSpc>
              <a:spcBef>
                <a:spcPts val="1000"/>
              </a:spcBef>
              <a:spcAft>
                <a:spcPts val="0"/>
              </a:spcAft>
              <a:buClr>
                <a:schemeClr val="lt1"/>
              </a:buClr>
              <a:buSzPts val="2400"/>
              <a:buChar char="•"/>
            </a:pPr>
            <a:r>
              <a:rPr lang="en-US" sz="2400"/>
              <a:t>texting or instant messaging.</a:t>
            </a:r>
            <a:endParaRPr/>
          </a:p>
          <a:p>
            <a:pPr indent="-228600" lvl="0" marL="228600" rtl="0" algn="l">
              <a:lnSpc>
                <a:spcPct val="90000"/>
              </a:lnSpc>
              <a:spcBef>
                <a:spcPts val="1000"/>
              </a:spcBef>
              <a:spcAft>
                <a:spcPts val="0"/>
              </a:spcAft>
              <a:buClr>
                <a:schemeClr val="lt1"/>
              </a:buClr>
              <a:buSzPts val="2400"/>
              <a:buChar char="•"/>
            </a:pPr>
            <a:r>
              <a:rPr lang="en-US" sz="2400"/>
              <a:t>3 . Name two video chat clients.</a:t>
            </a:r>
            <a:endParaRPr/>
          </a:p>
          <a:p>
            <a:pPr indent="-228600" lvl="0" marL="228600" rtl="0" algn="l">
              <a:lnSpc>
                <a:spcPct val="90000"/>
              </a:lnSpc>
              <a:spcBef>
                <a:spcPts val="1000"/>
              </a:spcBef>
              <a:spcAft>
                <a:spcPts val="0"/>
              </a:spcAft>
              <a:buClr>
                <a:schemeClr val="lt1"/>
              </a:buClr>
              <a:buSzPts val="2400"/>
              <a:buChar char="•"/>
            </a:pPr>
            <a:r>
              <a:rPr lang="en-US" sz="2400"/>
              <a:t>4 . Explain the purpose of an email signature.</a:t>
            </a:r>
            <a:endParaRPr/>
          </a:p>
          <a:p>
            <a:pPr indent="-228600" lvl="0" marL="228600" rtl="0" algn="l">
              <a:lnSpc>
                <a:spcPct val="90000"/>
              </a:lnSpc>
              <a:spcBef>
                <a:spcPts val="1000"/>
              </a:spcBef>
              <a:spcAft>
                <a:spcPts val="0"/>
              </a:spcAft>
              <a:buClr>
                <a:schemeClr val="lt1"/>
              </a:buClr>
              <a:buSzPts val="2400"/>
              <a:buChar char="•"/>
            </a:pPr>
            <a:r>
              <a:rPr lang="en-US" sz="2400"/>
              <a:t>5 . What are the advantages of archiving your email?</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3" name="Shape 3693"/>
        <p:cNvGrpSpPr/>
        <p:nvPr/>
      </p:nvGrpSpPr>
      <p:grpSpPr>
        <a:xfrm>
          <a:off x="0" y="0"/>
          <a:ext cx="0" cy="0"/>
          <a:chOff x="0" y="0"/>
          <a:chExt cx="0" cy="0"/>
        </a:xfrm>
      </p:grpSpPr>
      <p:sp>
        <p:nvSpPr>
          <p:cNvPr id="3694" name="Google Shape;3694;p178"/>
          <p:cNvSpPr txBox="1"/>
          <p:nvPr>
            <p:ph type="title"/>
          </p:nvPr>
        </p:nvSpPr>
        <p:spPr>
          <a:xfrm>
            <a:off x="2063552" y="274638"/>
            <a:ext cx="8147248" cy="92211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38CD5"/>
              </a:buClr>
              <a:buSzPts val="3959"/>
              <a:buNone/>
            </a:pPr>
            <a:r>
              <a:rPr lang="en-US" sz="3563">
                <a:solidFill>
                  <a:srgbClr val="538CD5"/>
                </a:solidFill>
                <a:latin typeface="Anton"/>
                <a:ea typeface="Anton"/>
                <a:cs typeface="Anton"/>
                <a:sym typeface="Anton"/>
              </a:rPr>
              <a:t>Official Welcome</a:t>
            </a:r>
            <a:br>
              <a:rPr lang="en-US" sz="3563"/>
            </a:br>
            <a:endParaRPr sz="3563"/>
          </a:p>
        </p:txBody>
      </p:sp>
      <p:sp>
        <p:nvSpPr>
          <p:cNvPr id="3695" name="Google Shape;3695;p178"/>
          <p:cNvSpPr txBox="1"/>
          <p:nvPr>
            <p:ph idx="1" type="body"/>
          </p:nvPr>
        </p:nvSpPr>
        <p:spPr>
          <a:xfrm>
            <a:off x="1919536" y="836713"/>
            <a:ext cx="8291264" cy="5289451"/>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720"/>
              <a:buNone/>
            </a:pPr>
            <a:r>
              <a:rPr lang="en-US" sz="2720"/>
              <a:t>1) Round name game.</a:t>
            </a:r>
            <a:endParaRPr/>
          </a:p>
          <a:p>
            <a:pPr indent="0" lvl="0" marL="0" rtl="0" algn="l">
              <a:lnSpc>
                <a:spcPct val="80000"/>
              </a:lnSpc>
              <a:spcBef>
                <a:spcPts val="544"/>
              </a:spcBef>
              <a:spcAft>
                <a:spcPts val="0"/>
              </a:spcAft>
              <a:buSzPts val="2720"/>
              <a:buNone/>
            </a:pPr>
            <a:r>
              <a:rPr lang="en-US" sz="2720"/>
              <a:t>We will use a rope and you need to tell your name/ make a sigh, hold a part of rope and throw to other person. Other person needs tell your name and make your sight and tell his name and make his sign and through to next person. 10 min</a:t>
            </a:r>
            <a:endParaRPr/>
          </a:p>
          <a:p>
            <a:pPr indent="0" lvl="0" marL="0" rtl="0" algn="l">
              <a:lnSpc>
                <a:spcPct val="80000"/>
              </a:lnSpc>
              <a:spcBef>
                <a:spcPts val="544"/>
              </a:spcBef>
              <a:spcAft>
                <a:spcPts val="0"/>
              </a:spcAft>
              <a:buSzPts val="2720"/>
              <a:buNone/>
            </a:pPr>
            <a:r>
              <a:rPr lang="en-US" sz="2720"/>
              <a:t>2) 2 Truths 1 lie:</a:t>
            </a:r>
            <a:endParaRPr/>
          </a:p>
          <a:p>
            <a:pPr indent="0" lvl="0" marL="0" rtl="0" algn="l">
              <a:lnSpc>
                <a:spcPct val="80000"/>
              </a:lnSpc>
              <a:spcBef>
                <a:spcPts val="544"/>
              </a:spcBef>
              <a:spcAft>
                <a:spcPts val="0"/>
              </a:spcAft>
              <a:buSzPts val="2720"/>
              <a:buNone/>
            </a:pPr>
            <a:r>
              <a:rPr lang="en-US" sz="2720"/>
              <a:t>In one pepper, every participant should put 3 things about himself. 1 of these 3, is a lie. No one knows what is the true and what is the lie. They need to mix in the room and they need to guess the right answer. </a:t>
            </a:r>
            <a:endParaRPr sz="2720"/>
          </a:p>
          <a:p>
            <a:pPr indent="0" lvl="0" marL="0" rtl="0" algn="l">
              <a:lnSpc>
                <a:spcPct val="80000"/>
              </a:lnSpc>
              <a:spcBef>
                <a:spcPts val="544"/>
              </a:spcBef>
              <a:spcAft>
                <a:spcPts val="0"/>
              </a:spcAft>
              <a:buSzPts val="2720"/>
              <a:buNone/>
            </a:pPr>
            <a:r>
              <a:rPr lang="en-US" sz="2720"/>
              <a:t>Go and check for yourself each one it is…</a:t>
            </a:r>
            <a:endParaRPr/>
          </a:p>
          <a:p>
            <a:pPr indent="-342900" lvl="0" marL="342900" rtl="0" algn="l">
              <a:lnSpc>
                <a:spcPct val="80000"/>
              </a:lnSpc>
              <a:spcBef>
                <a:spcPts val="544"/>
              </a:spcBef>
              <a:spcAft>
                <a:spcPts val="0"/>
              </a:spcAft>
              <a:buSzPts val="2720"/>
              <a:buChar char="•"/>
            </a:pPr>
            <a:r>
              <a:rPr lang="en-US" sz="2720"/>
              <a:t>20  min. </a:t>
            </a:r>
            <a:endParaRPr/>
          </a:p>
          <a:p>
            <a:pPr indent="-170180" lvl="0" marL="342900" rtl="0" algn="l">
              <a:lnSpc>
                <a:spcPct val="80000"/>
              </a:lnSpc>
              <a:spcBef>
                <a:spcPts val="544"/>
              </a:spcBef>
              <a:spcAft>
                <a:spcPts val="0"/>
              </a:spcAft>
              <a:buSzPts val="2720"/>
              <a:buNone/>
            </a:pPr>
            <a:r>
              <a:t/>
            </a:r>
            <a:endParaRPr sz="2720"/>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9" name="Shape 3699"/>
        <p:cNvGrpSpPr/>
        <p:nvPr/>
      </p:nvGrpSpPr>
      <p:grpSpPr>
        <a:xfrm>
          <a:off x="0" y="0"/>
          <a:ext cx="0" cy="0"/>
          <a:chOff x="0" y="0"/>
          <a:chExt cx="0" cy="0"/>
        </a:xfrm>
      </p:grpSpPr>
      <p:sp>
        <p:nvSpPr>
          <p:cNvPr id="3700" name="Google Shape;3700;p179"/>
          <p:cNvSpPr txBox="1"/>
          <p:nvPr>
            <p:ph type="title"/>
          </p:nvPr>
        </p:nvSpPr>
        <p:spPr>
          <a:xfrm>
            <a:off x="1981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38CD5"/>
              </a:buClr>
              <a:buSzPts val="3959"/>
              <a:buNone/>
            </a:pPr>
            <a:r>
              <a:rPr lang="en-US" sz="3563">
                <a:solidFill>
                  <a:srgbClr val="538CD5"/>
                </a:solidFill>
                <a:latin typeface="Anton"/>
                <a:ea typeface="Anton"/>
                <a:cs typeface="Anton"/>
                <a:sym typeface="Anton"/>
              </a:rPr>
              <a:t>The Marshmallow Challenge -Team building</a:t>
            </a:r>
            <a:endParaRPr sz="3563">
              <a:solidFill>
                <a:srgbClr val="538CD5"/>
              </a:solidFill>
            </a:endParaRPr>
          </a:p>
        </p:txBody>
      </p:sp>
      <p:sp>
        <p:nvSpPr>
          <p:cNvPr id="3701" name="Google Shape;3701;p179"/>
          <p:cNvSpPr txBox="1"/>
          <p:nvPr>
            <p:ph idx="1" type="body"/>
          </p:nvPr>
        </p:nvSpPr>
        <p:spPr>
          <a:xfrm>
            <a:off x="1703512" y="1117068"/>
            <a:ext cx="8579296" cy="3168352"/>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760"/>
              <a:buNone/>
            </a:pPr>
            <a:r>
              <a:rPr lang="en-US" sz="1760"/>
              <a:t>The task is simple: in eighteen minutes, teams must build the tallest free-standing structure out of 20 sticks of spaghetti, one yard of tape, one yard of string, and one marshmallow. The marshmallow needs to be on top.</a:t>
            </a:r>
            <a:endParaRPr/>
          </a:p>
          <a:p>
            <a:pPr indent="0" lvl="0" marL="0" rtl="0" algn="l">
              <a:lnSpc>
                <a:spcPct val="80000"/>
              </a:lnSpc>
              <a:spcBef>
                <a:spcPts val="352"/>
              </a:spcBef>
              <a:spcAft>
                <a:spcPts val="0"/>
              </a:spcAft>
              <a:buSzPts val="1760"/>
              <a:buNone/>
            </a:pPr>
            <a:r>
              <a:rPr lang="en-US" sz="1760"/>
              <a:t>Surprising lessons emerge when you compare teams’ performance. Who tends to do the worst? Why? Who tends to do the best? Why? What improves performance? What kills it?</a:t>
            </a:r>
            <a:endParaRPr/>
          </a:p>
          <a:p>
            <a:pPr indent="0" lvl="0" marL="0" rtl="0" algn="l">
              <a:lnSpc>
                <a:spcPct val="80000"/>
              </a:lnSpc>
              <a:spcBef>
                <a:spcPts val="352"/>
              </a:spcBef>
              <a:spcAft>
                <a:spcPts val="0"/>
              </a:spcAft>
              <a:buSzPts val="1760"/>
              <a:buNone/>
            </a:pPr>
            <a:r>
              <a:rPr lang="en-US" sz="1760"/>
              <a:t>If you need to kick-start a meeting, get a team into a creative frame of mind, or simply want to encourage your organization to think about what it takes to dramatically increase innovation, invest 45 minutes to run a marshmallow challenge.</a:t>
            </a:r>
            <a:endParaRPr/>
          </a:p>
          <a:p>
            <a:pPr indent="0" lvl="0" marL="0" rtl="0" algn="l">
              <a:lnSpc>
                <a:spcPct val="80000"/>
              </a:lnSpc>
              <a:spcBef>
                <a:spcPts val="352"/>
              </a:spcBef>
              <a:spcAft>
                <a:spcPts val="0"/>
              </a:spcAft>
              <a:buClr>
                <a:schemeClr val="accent1"/>
              </a:buClr>
              <a:buSzPts val="1760"/>
              <a:buNone/>
            </a:pPr>
            <a:r>
              <a:rPr b="1" lang="en-US" sz="1760">
                <a:solidFill>
                  <a:schemeClr val="accent1"/>
                </a:solidFill>
              </a:rPr>
              <a:t>Step One: Schedule a Meeting</a:t>
            </a:r>
            <a:endParaRPr/>
          </a:p>
          <a:p>
            <a:pPr indent="0" lvl="0" marL="0" rtl="0" algn="l">
              <a:lnSpc>
                <a:spcPct val="80000"/>
              </a:lnSpc>
              <a:spcBef>
                <a:spcPts val="352"/>
              </a:spcBef>
              <a:spcAft>
                <a:spcPts val="0"/>
              </a:spcAft>
              <a:buSzPts val="1760"/>
              <a:buNone/>
            </a:pPr>
            <a:r>
              <a:rPr lang="en-US" sz="1760"/>
              <a:t>Find 45-60 minutes when your team can fully engage in the challenge. Ensure that you have tables for each team.</a:t>
            </a:r>
            <a:endParaRPr/>
          </a:p>
          <a:p>
            <a:pPr indent="0" lvl="0" marL="0" rtl="0" algn="l">
              <a:lnSpc>
                <a:spcPct val="80000"/>
              </a:lnSpc>
              <a:spcBef>
                <a:spcPts val="352"/>
              </a:spcBef>
              <a:spcAft>
                <a:spcPts val="0"/>
              </a:spcAft>
              <a:buSzPts val="1760"/>
              <a:buNone/>
            </a:pPr>
            <a:r>
              <a:t/>
            </a:r>
            <a:endParaRPr sz="1760"/>
          </a:p>
          <a:p>
            <a:pPr indent="-231140" lvl="0" marL="342900" rtl="0" algn="l">
              <a:lnSpc>
                <a:spcPct val="80000"/>
              </a:lnSpc>
              <a:spcBef>
                <a:spcPts val="352"/>
              </a:spcBef>
              <a:spcAft>
                <a:spcPts val="0"/>
              </a:spcAft>
              <a:buSzPts val="1760"/>
              <a:buNone/>
            </a:pPr>
            <a:r>
              <a:t/>
            </a:r>
            <a:endParaRPr sz="1760"/>
          </a:p>
          <a:p>
            <a:pPr indent="-231140" lvl="0" marL="342900" rtl="0" algn="l">
              <a:lnSpc>
                <a:spcPct val="80000"/>
              </a:lnSpc>
              <a:spcBef>
                <a:spcPts val="352"/>
              </a:spcBef>
              <a:spcAft>
                <a:spcPts val="0"/>
              </a:spcAft>
              <a:buSzPts val="1760"/>
              <a:buNone/>
            </a:pPr>
            <a:r>
              <a:t/>
            </a:r>
            <a:endParaRPr sz="1760"/>
          </a:p>
          <a:p>
            <a:pPr indent="-231140" lvl="0" marL="342900" rtl="0" algn="l">
              <a:lnSpc>
                <a:spcPct val="80000"/>
              </a:lnSpc>
              <a:spcBef>
                <a:spcPts val="352"/>
              </a:spcBef>
              <a:spcAft>
                <a:spcPts val="0"/>
              </a:spcAft>
              <a:buSzPts val="1760"/>
              <a:buNone/>
            </a:pPr>
            <a:r>
              <a:t/>
            </a:r>
            <a:endParaRPr sz="1760"/>
          </a:p>
        </p:txBody>
      </p:sp>
      <p:pic>
        <p:nvPicPr>
          <p:cNvPr id="3702" name="Google Shape;3702;p179"/>
          <p:cNvPicPr preferRelativeResize="0"/>
          <p:nvPr/>
        </p:nvPicPr>
        <p:blipFill rotWithShape="1">
          <a:blip r:embed="rId3">
            <a:alphaModFix/>
          </a:blip>
          <a:srcRect b="0" l="0" r="0" t="0"/>
          <a:stretch/>
        </p:blipFill>
        <p:spPr>
          <a:xfrm>
            <a:off x="2927648" y="3789041"/>
            <a:ext cx="6172116" cy="2870315"/>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6" name="Shape 3706"/>
        <p:cNvGrpSpPr/>
        <p:nvPr/>
      </p:nvGrpSpPr>
      <p:grpSpPr>
        <a:xfrm>
          <a:off x="0" y="0"/>
          <a:ext cx="0" cy="0"/>
          <a:chOff x="0" y="0"/>
          <a:chExt cx="0" cy="0"/>
        </a:xfrm>
      </p:grpSpPr>
      <p:sp>
        <p:nvSpPr>
          <p:cNvPr id="3707" name="Google Shape;3707;p180"/>
          <p:cNvSpPr txBox="1"/>
          <p:nvPr>
            <p:ph idx="1" type="body"/>
          </p:nvPr>
        </p:nvSpPr>
        <p:spPr>
          <a:xfrm>
            <a:off x="1847528" y="44625"/>
            <a:ext cx="8363272" cy="60815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38CD5"/>
              </a:buClr>
              <a:buSzPts val="2960"/>
              <a:buNone/>
            </a:pPr>
            <a:r>
              <a:rPr lang="en-US" sz="2960">
                <a:solidFill>
                  <a:srgbClr val="538CD5"/>
                </a:solidFill>
              </a:rPr>
              <a:t>Objective: </a:t>
            </a:r>
            <a:r>
              <a:rPr lang="en-US" sz="2960"/>
              <a:t>Build the tallest free standing tower that will support a marshmallow on the top. </a:t>
            </a:r>
            <a:endParaRPr/>
          </a:p>
          <a:p>
            <a:pPr indent="0" lvl="0" marL="0" rtl="0" algn="l">
              <a:lnSpc>
                <a:spcPct val="90000"/>
              </a:lnSpc>
              <a:spcBef>
                <a:spcPts val="592"/>
              </a:spcBef>
              <a:spcAft>
                <a:spcPts val="0"/>
              </a:spcAft>
              <a:buClr>
                <a:srgbClr val="538CD5"/>
              </a:buClr>
              <a:buSzPts val="2960"/>
              <a:buNone/>
            </a:pPr>
            <a:r>
              <a:rPr lang="en-US" sz="2960">
                <a:solidFill>
                  <a:srgbClr val="538CD5"/>
                </a:solidFill>
              </a:rPr>
              <a:t>Materials : </a:t>
            </a:r>
            <a:endParaRPr sz="2960">
              <a:solidFill>
                <a:srgbClr val="538CD5"/>
              </a:solidFill>
            </a:endParaRPr>
          </a:p>
          <a:p>
            <a:pPr indent="-342900" lvl="0" marL="342900" rtl="0" algn="l">
              <a:lnSpc>
                <a:spcPct val="90000"/>
              </a:lnSpc>
              <a:spcBef>
                <a:spcPts val="592"/>
              </a:spcBef>
              <a:spcAft>
                <a:spcPts val="0"/>
              </a:spcAft>
              <a:buSzPts val="2960"/>
              <a:buChar char="•"/>
            </a:pPr>
            <a:r>
              <a:rPr lang="en-US" sz="2960"/>
              <a:t>20 pieces of spaghetti</a:t>
            </a:r>
            <a:endParaRPr/>
          </a:p>
          <a:p>
            <a:pPr indent="-342900" lvl="0" marL="342900" rtl="0" algn="l">
              <a:lnSpc>
                <a:spcPct val="90000"/>
              </a:lnSpc>
              <a:spcBef>
                <a:spcPts val="592"/>
              </a:spcBef>
              <a:spcAft>
                <a:spcPts val="0"/>
              </a:spcAft>
              <a:buSzPts val="2960"/>
              <a:buChar char="•"/>
            </a:pPr>
            <a:r>
              <a:rPr lang="en-US" sz="2960"/>
              <a:t>1 marshmallow</a:t>
            </a:r>
            <a:endParaRPr/>
          </a:p>
          <a:p>
            <a:pPr indent="-342900" lvl="0" marL="342900" rtl="0" algn="l">
              <a:lnSpc>
                <a:spcPct val="90000"/>
              </a:lnSpc>
              <a:spcBef>
                <a:spcPts val="592"/>
              </a:spcBef>
              <a:spcAft>
                <a:spcPts val="0"/>
              </a:spcAft>
              <a:buSzPts val="2960"/>
              <a:buChar char="•"/>
            </a:pPr>
            <a:r>
              <a:rPr lang="en-US" sz="2960"/>
              <a:t>1 yard of string</a:t>
            </a:r>
            <a:endParaRPr/>
          </a:p>
          <a:p>
            <a:pPr indent="-342900" lvl="0" marL="342900" rtl="0" algn="l">
              <a:lnSpc>
                <a:spcPct val="90000"/>
              </a:lnSpc>
              <a:spcBef>
                <a:spcPts val="592"/>
              </a:spcBef>
              <a:spcAft>
                <a:spcPts val="0"/>
              </a:spcAft>
              <a:buSzPts val="2960"/>
              <a:buChar char="•"/>
            </a:pPr>
            <a:r>
              <a:rPr lang="en-US" sz="2960"/>
              <a:t>1 yard of tape</a:t>
            </a:r>
            <a:endParaRPr/>
          </a:p>
          <a:p>
            <a:pPr indent="0" lvl="0" marL="0" rtl="0" algn="l">
              <a:lnSpc>
                <a:spcPct val="90000"/>
              </a:lnSpc>
              <a:spcBef>
                <a:spcPts val="592"/>
              </a:spcBef>
              <a:spcAft>
                <a:spcPts val="0"/>
              </a:spcAft>
              <a:buClr>
                <a:srgbClr val="538CD5"/>
              </a:buClr>
              <a:buSzPts val="2960"/>
              <a:buNone/>
            </a:pPr>
            <a:r>
              <a:rPr lang="en-US" sz="2960">
                <a:solidFill>
                  <a:srgbClr val="538CD5"/>
                </a:solidFill>
              </a:rPr>
              <a:t>Rules:</a:t>
            </a:r>
            <a:endParaRPr/>
          </a:p>
          <a:p>
            <a:pPr indent="0" lvl="0" marL="0" rtl="0" algn="l">
              <a:lnSpc>
                <a:spcPct val="90000"/>
              </a:lnSpc>
              <a:spcBef>
                <a:spcPts val="592"/>
              </a:spcBef>
              <a:spcAft>
                <a:spcPts val="0"/>
              </a:spcAft>
              <a:buSzPts val="2960"/>
              <a:buNone/>
            </a:pPr>
            <a:r>
              <a:rPr lang="en-US" sz="2960"/>
              <a:t>Tower must be free standing </a:t>
            </a:r>
            <a:endParaRPr/>
          </a:p>
          <a:p>
            <a:pPr indent="0" lvl="0" marL="0" rtl="0" algn="l">
              <a:lnSpc>
                <a:spcPct val="90000"/>
              </a:lnSpc>
              <a:spcBef>
                <a:spcPts val="592"/>
              </a:spcBef>
              <a:spcAft>
                <a:spcPts val="0"/>
              </a:spcAft>
              <a:buSzPts val="2960"/>
              <a:buNone/>
            </a:pPr>
            <a:r>
              <a:rPr lang="en-US" sz="2960"/>
              <a:t>Measured from top of table</a:t>
            </a:r>
            <a:endParaRPr/>
          </a:p>
          <a:p>
            <a:pPr indent="0" lvl="0" marL="0" rtl="0" algn="l">
              <a:lnSpc>
                <a:spcPct val="90000"/>
              </a:lnSpc>
              <a:spcBef>
                <a:spcPts val="592"/>
              </a:spcBef>
              <a:spcAft>
                <a:spcPts val="0"/>
              </a:spcAft>
              <a:buSzPts val="2960"/>
              <a:buNone/>
            </a:pPr>
            <a:r>
              <a:rPr lang="en-US" sz="2960"/>
              <a:t>Only use the materials listed</a:t>
            </a:r>
            <a:endParaRPr/>
          </a:p>
          <a:p>
            <a:pPr indent="0" lvl="0" marL="0" rtl="0" algn="l">
              <a:lnSpc>
                <a:spcPct val="90000"/>
              </a:lnSpc>
              <a:spcBef>
                <a:spcPts val="592"/>
              </a:spcBef>
              <a:spcAft>
                <a:spcPts val="0"/>
              </a:spcAft>
              <a:buSzPts val="2960"/>
              <a:buNone/>
            </a:pPr>
            <a:r>
              <a:rPr lang="en-US" sz="2960"/>
              <a:t>You will have 20 minutes to build</a:t>
            </a:r>
            <a:endParaRPr/>
          </a:p>
          <a:p>
            <a:pPr indent="0" lvl="0" marL="0" rtl="0" algn="l">
              <a:lnSpc>
                <a:spcPct val="90000"/>
              </a:lnSpc>
              <a:spcBef>
                <a:spcPts val="592"/>
              </a:spcBef>
              <a:spcAft>
                <a:spcPts val="0"/>
              </a:spcAft>
              <a:buSzPts val="2960"/>
              <a:buNone/>
            </a:pPr>
            <a:r>
              <a:t/>
            </a:r>
            <a:endParaRPr sz="2960">
              <a:solidFill>
                <a:srgbClr val="538CD5"/>
              </a:solidFill>
            </a:endParaRPr>
          </a:p>
        </p:txBody>
      </p:sp>
      <p:pic>
        <p:nvPicPr>
          <p:cNvPr id="3708" name="Google Shape;3708;p180"/>
          <p:cNvPicPr preferRelativeResize="0"/>
          <p:nvPr/>
        </p:nvPicPr>
        <p:blipFill rotWithShape="1">
          <a:blip r:embed="rId3">
            <a:alphaModFix/>
          </a:blip>
          <a:srcRect b="0" l="0" r="0" t="0"/>
          <a:stretch/>
        </p:blipFill>
        <p:spPr>
          <a:xfrm>
            <a:off x="1980844" y="2855927"/>
            <a:ext cx="8230313" cy="1146147"/>
          </a:xfrm>
          <a:prstGeom prst="rect">
            <a:avLst/>
          </a:prstGeom>
          <a:noFill/>
          <a:ln>
            <a:noFill/>
          </a:ln>
        </p:spPr>
      </p:pic>
      <p:pic>
        <p:nvPicPr>
          <p:cNvPr id="3709" name="Google Shape;3709;p180"/>
          <p:cNvPicPr preferRelativeResize="0"/>
          <p:nvPr/>
        </p:nvPicPr>
        <p:blipFill rotWithShape="1">
          <a:blip r:embed="rId4">
            <a:alphaModFix/>
          </a:blip>
          <a:srcRect b="0" l="0" r="0" t="0"/>
          <a:stretch/>
        </p:blipFill>
        <p:spPr>
          <a:xfrm>
            <a:off x="8976320" y="1052736"/>
            <a:ext cx="1580094" cy="3039330"/>
          </a:xfrm>
          <a:prstGeom prst="rect">
            <a:avLst/>
          </a:prstGeom>
          <a:noFill/>
          <a:ln>
            <a:noFill/>
          </a:ln>
          <a:effectLst>
            <a:outerShdw blurRad="292100" rotWithShape="0" algn="tl" dir="2700000" dist="139700">
              <a:srgbClr val="333333">
                <a:alpha val="64313"/>
              </a:srgbClr>
            </a:outerShdw>
          </a:effectLst>
        </p:spPr>
      </p:pic>
      <p:pic>
        <p:nvPicPr>
          <p:cNvPr id="3710" name="Google Shape;3710;p180"/>
          <p:cNvPicPr preferRelativeResize="0"/>
          <p:nvPr/>
        </p:nvPicPr>
        <p:blipFill rotWithShape="1">
          <a:blip r:embed="rId5">
            <a:alphaModFix/>
          </a:blip>
          <a:srcRect b="0" l="0" r="0" t="0"/>
          <a:stretch/>
        </p:blipFill>
        <p:spPr>
          <a:xfrm>
            <a:off x="5781672" y="1268760"/>
            <a:ext cx="2961183" cy="2306718"/>
          </a:xfrm>
          <a:prstGeom prst="rect">
            <a:avLst/>
          </a:prstGeom>
          <a:noFill/>
          <a:ln>
            <a:noFill/>
          </a:ln>
          <a:effectLst>
            <a:outerShdw blurRad="292100" rotWithShape="0" algn="tl" dir="2700000" dist="139700">
              <a:srgbClr val="333333">
                <a:alpha val="64313"/>
              </a:srgbClr>
            </a:outerShdw>
          </a:effectLst>
        </p:spPr>
      </p:pic>
      <p:pic>
        <p:nvPicPr>
          <p:cNvPr id="3711" name="Google Shape;3711;p180"/>
          <p:cNvPicPr preferRelativeResize="0"/>
          <p:nvPr/>
        </p:nvPicPr>
        <p:blipFill rotWithShape="1">
          <a:blip r:embed="rId6">
            <a:alphaModFix/>
          </a:blip>
          <a:srcRect b="0" l="0" r="0" t="0"/>
          <a:stretch/>
        </p:blipFill>
        <p:spPr>
          <a:xfrm>
            <a:off x="7320136" y="3753430"/>
            <a:ext cx="2664296" cy="2818429"/>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5" name="Shape 3715"/>
        <p:cNvGrpSpPr/>
        <p:nvPr/>
      </p:nvGrpSpPr>
      <p:grpSpPr>
        <a:xfrm>
          <a:off x="0" y="0"/>
          <a:ext cx="0" cy="0"/>
          <a:chOff x="0" y="0"/>
          <a:chExt cx="0" cy="0"/>
        </a:xfrm>
      </p:grpSpPr>
      <p:sp>
        <p:nvSpPr>
          <p:cNvPr id="3716" name="Google Shape;3716;p181"/>
          <p:cNvSpPr txBox="1"/>
          <p:nvPr>
            <p:ph idx="1" type="body"/>
          </p:nvPr>
        </p:nvSpPr>
        <p:spPr>
          <a:xfrm>
            <a:off x="1524000" y="0"/>
            <a:ext cx="7452320" cy="666936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280"/>
              <a:buNone/>
            </a:pPr>
            <a:r>
              <a:rPr b="1" lang="en-US" sz="1280">
                <a:solidFill>
                  <a:schemeClr val="accent1"/>
                </a:solidFill>
              </a:rPr>
              <a:t>Step Two: Assemble a Kit for Each Team</a:t>
            </a:r>
            <a:endParaRPr/>
          </a:p>
          <a:p>
            <a:pPr indent="0" lvl="0" marL="0" rtl="0" algn="l">
              <a:lnSpc>
                <a:spcPct val="80000"/>
              </a:lnSpc>
              <a:spcBef>
                <a:spcPts val="256"/>
              </a:spcBef>
              <a:spcAft>
                <a:spcPts val="0"/>
              </a:spcAft>
              <a:buSzPts val="1280"/>
              <a:buNone/>
            </a:pPr>
            <a:r>
              <a:rPr lang="en-US" sz="1280"/>
              <a:t>In advance of the meeting, create a marshmallow challenge kit for each team, with each kit containing twenty sticks of spaghetti, one yard of masking tape, one yard of string and one marshmallow. These ingredients should be placed into a paper lunch bag, which simplifies distribution and hides the contents, maximizing the element of surprise.</a:t>
            </a:r>
            <a:endParaRPr/>
          </a:p>
          <a:p>
            <a:pPr indent="0" lvl="0" marL="0" rtl="0" algn="l">
              <a:lnSpc>
                <a:spcPct val="80000"/>
              </a:lnSpc>
              <a:spcBef>
                <a:spcPts val="256"/>
              </a:spcBef>
              <a:spcAft>
                <a:spcPts val="0"/>
              </a:spcAft>
              <a:buClr>
                <a:schemeClr val="accent1"/>
              </a:buClr>
              <a:buSzPts val="1280"/>
              <a:buNone/>
            </a:pPr>
            <a:r>
              <a:rPr b="1" lang="en-US" sz="1280">
                <a:solidFill>
                  <a:schemeClr val="accent1"/>
                </a:solidFill>
              </a:rPr>
              <a:t>Step Three: Deliver Clear Instructions</a:t>
            </a:r>
            <a:endParaRPr/>
          </a:p>
          <a:p>
            <a:pPr indent="0" lvl="0" marL="0" rtl="0" algn="l">
              <a:lnSpc>
                <a:spcPct val="80000"/>
              </a:lnSpc>
              <a:spcBef>
                <a:spcPts val="256"/>
              </a:spcBef>
              <a:spcAft>
                <a:spcPts val="0"/>
              </a:spcAft>
              <a:buSzPts val="1280"/>
              <a:buNone/>
            </a:pPr>
            <a:r>
              <a:rPr lang="en-US" sz="1280"/>
              <a:t>Be clear about the goals and rules of the Marshmallow Challenge. Use the Acrobat Presentation to introduce the challenge as well as to visually reinforce the instructions:</a:t>
            </a:r>
            <a:endParaRPr/>
          </a:p>
          <a:p>
            <a:pPr indent="0" lvl="0" marL="0" rtl="0" algn="l">
              <a:lnSpc>
                <a:spcPct val="80000"/>
              </a:lnSpc>
              <a:spcBef>
                <a:spcPts val="256"/>
              </a:spcBef>
              <a:spcAft>
                <a:spcPts val="0"/>
              </a:spcAft>
              <a:buSzPts val="1280"/>
              <a:buNone/>
            </a:pPr>
            <a:r>
              <a:rPr lang="en-US" sz="1280"/>
              <a:t>✦Build the Tallest Freestanding Structure: The winning team is the one that has the tallest structure measured from the table top surface to the top of the marshmallow. That means the structure cannot be suspended from a higher structure, like a chair, ceiling or chandelier.</a:t>
            </a:r>
            <a:br>
              <a:rPr lang="en-US" sz="1280"/>
            </a:br>
            <a:r>
              <a:rPr lang="en-US" sz="1280"/>
              <a:t>✦The Entire Marshmallow Must be on Top: The entire marshmallow needs to be on the top of the structure. Cutting or eating part of the marshmallow disqualifies the team. </a:t>
            </a:r>
            <a:br>
              <a:rPr lang="en-US" sz="1280"/>
            </a:br>
            <a:r>
              <a:rPr lang="en-US" sz="1280"/>
              <a:t>✦Use as Much or as Little of the Kit: The team can use as many or as few of the 20 spaghetti sticks, as much or as little of the string or tape. The team cannot use the paper bag as part of their structure.</a:t>
            </a:r>
            <a:br>
              <a:rPr lang="en-US" sz="1280"/>
            </a:br>
            <a:r>
              <a:rPr lang="en-US" sz="1280"/>
              <a:t>✦Break up the Spaghetti, String or Tape: Teams are free to break the spaghetti, cut up the tape and string to create new structures.</a:t>
            </a:r>
            <a:br>
              <a:rPr lang="en-US" sz="1280"/>
            </a:br>
            <a:r>
              <a:rPr lang="en-US" sz="1280"/>
              <a:t>✦The Challenge Lasts 18 minutes: Teams cannot hold on to the structure when the time runs out. Those touching or supporting the structure at the end of the exercise will be disqualified. </a:t>
            </a:r>
            <a:br>
              <a:rPr lang="en-US" sz="1280"/>
            </a:br>
            <a:r>
              <a:rPr lang="en-US" sz="1280"/>
              <a:t>✦Ensure Everyone Understands the Rules: Don’t worry about repeating the rules too many times. Repeat them at least three times. Ask if anyone has any questions before starting.</a:t>
            </a:r>
            <a:endParaRPr sz="1280"/>
          </a:p>
          <a:p>
            <a:pPr indent="0" lvl="0" marL="0" rtl="0" algn="l">
              <a:lnSpc>
                <a:spcPct val="80000"/>
              </a:lnSpc>
              <a:spcBef>
                <a:spcPts val="256"/>
              </a:spcBef>
              <a:spcAft>
                <a:spcPts val="0"/>
              </a:spcAft>
              <a:buClr>
                <a:schemeClr val="accent1"/>
              </a:buClr>
              <a:buSzPts val="1280"/>
              <a:buNone/>
            </a:pPr>
            <a:r>
              <a:rPr b="1" lang="en-US" sz="1280">
                <a:solidFill>
                  <a:schemeClr val="accent1"/>
                </a:solidFill>
              </a:rPr>
              <a:t>Step Four: Start the Challenge</a:t>
            </a:r>
            <a:br>
              <a:rPr lang="en-US" sz="1280"/>
            </a:br>
            <a:r>
              <a:rPr lang="en-US" sz="1280"/>
              <a:t>Start the countdown clock and the music with the start of the challenge.</a:t>
            </a:r>
            <a:endParaRPr/>
          </a:p>
          <a:p>
            <a:pPr indent="0" lvl="0" marL="0" rtl="0" algn="l">
              <a:lnSpc>
                <a:spcPct val="80000"/>
              </a:lnSpc>
              <a:spcBef>
                <a:spcPts val="256"/>
              </a:spcBef>
              <a:spcAft>
                <a:spcPts val="0"/>
              </a:spcAft>
              <a:buSzPts val="1280"/>
              <a:buNone/>
            </a:pPr>
            <a:r>
              <a:rPr lang="en-US" sz="1280"/>
              <a:t>✦Walk around the Room: It’s amazing to see the development of the structures as well as notice the patterns of innovation most teams follow.</a:t>
            </a:r>
            <a:endParaRPr/>
          </a:p>
          <a:p>
            <a:pPr indent="0" lvl="0" marL="0" rtl="0" algn="l">
              <a:lnSpc>
                <a:spcPct val="80000"/>
              </a:lnSpc>
              <a:spcBef>
                <a:spcPts val="256"/>
              </a:spcBef>
              <a:spcAft>
                <a:spcPts val="0"/>
              </a:spcAft>
              <a:buSzPts val="1280"/>
              <a:buNone/>
            </a:pPr>
            <a:r>
              <a:rPr lang="en-US" sz="1280"/>
              <a:t>✦Remind the Teams of the Time: Countdown the time. Usually, I call 12 minutes, 9 minutes (half-way through), 7 minutes, 5 minutes, 3 minutes, 2 minutes, 1 minute, 30 seconds and a ten-second count down. </a:t>
            </a:r>
            <a:endParaRPr/>
          </a:p>
          <a:p>
            <a:pPr indent="0" lvl="0" marL="0" rtl="0" algn="l">
              <a:lnSpc>
                <a:spcPct val="80000"/>
              </a:lnSpc>
              <a:spcBef>
                <a:spcPts val="256"/>
              </a:spcBef>
              <a:spcAft>
                <a:spcPts val="0"/>
              </a:spcAft>
              <a:buSzPts val="1280"/>
              <a:buNone/>
            </a:pPr>
            <a:r>
              <a:rPr lang="en-US" sz="1280"/>
              <a:t>✦Call Out How the Teams are Doing: Let the entire group know how teams are progressing. Call out each time a team builds a standing structure. Build a friendly rivalry. Encourage people to look around. Don’t be afraid to raise the energy and the stakes.</a:t>
            </a:r>
            <a:endParaRPr/>
          </a:p>
          <a:p>
            <a:pPr indent="0" lvl="0" marL="0" rtl="0" algn="l">
              <a:lnSpc>
                <a:spcPct val="80000"/>
              </a:lnSpc>
              <a:spcBef>
                <a:spcPts val="256"/>
              </a:spcBef>
              <a:spcAft>
                <a:spcPts val="0"/>
              </a:spcAft>
              <a:buSzPts val="1280"/>
              <a:buNone/>
            </a:pPr>
            <a:r>
              <a:rPr lang="en-US" sz="1280"/>
              <a:t>✦Remind the Teams that Holders will be Disqualified: Several teams will have the powerful desire to hold on to their structure at the end. Usually because the marshmallow, which they just placed onto their structure moments before, causing the structure to buckle. The winning structure needs to be stable.</a:t>
            </a:r>
            <a:endParaRPr/>
          </a:p>
          <a:p>
            <a:pPr indent="0" lvl="0" marL="0" rtl="0" algn="l">
              <a:lnSpc>
                <a:spcPct val="80000"/>
              </a:lnSpc>
              <a:spcBef>
                <a:spcPts val="256"/>
              </a:spcBef>
              <a:spcAft>
                <a:spcPts val="0"/>
              </a:spcAft>
              <a:buSzPts val="1280"/>
              <a:buNone/>
            </a:pPr>
            <a:r>
              <a:rPr lang="en-US" sz="1280"/>
              <a:t>Step Five: Finish the Challenge</a:t>
            </a:r>
            <a:br>
              <a:rPr lang="en-US" sz="1280"/>
            </a:br>
            <a:r>
              <a:rPr lang="en-US" sz="1280"/>
              <a:t>After the clock runs out, ask everyone in the room to sit down so everyone can see the structures. Likely, just over half the teams will have standing structures.</a:t>
            </a:r>
            <a:endParaRPr/>
          </a:p>
          <a:p>
            <a:pPr indent="0" lvl="0" marL="0" rtl="0" algn="l">
              <a:lnSpc>
                <a:spcPct val="80000"/>
              </a:lnSpc>
              <a:spcBef>
                <a:spcPts val="256"/>
              </a:spcBef>
              <a:spcAft>
                <a:spcPts val="0"/>
              </a:spcAft>
              <a:buSzPts val="1280"/>
              <a:buNone/>
            </a:pPr>
            <a:r>
              <a:rPr lang="en-US" sz="1280"/>
              <a:t>✦Measure the Structures: From the shortest standing structure to the tallest, measure and call out the heights. If you’re documenting the challenge, have someone record the heights.</a:t>
            </a:r>
            <a:endParaRPr sz="1280"/>
          </a:p>
          <a:p>
            <a:pPr indent="0" lvl="0" marL="0" rtl="0" algn="l">
              <a:lnSpc>
                <a:spcPct val="80000"/>
              </a:lnSpc>
              <a:spcBef>
                <a:spcPts val="256"/>
              </a:spcBef>
              <a:spcAft>
                <a:spcPts val="0"/>
              </a:spcAft>
              <a:buSzPts val="1280"/>
              <a:buNone/>
            </a:pPr>
            <a:r>
              <a:t/>
            </a:r>
            <a:endParaRPr sz="1280"/>
          </a:p>
          <a:p>
            <a:pPr indent="0" lvl="0" marL="0" rtl="0" algn="l">
              <a:lnSpc>
                <a:spcPct val="80000"/>
              </a:lnSpc>
              <a:spcBef>
                <a:spcPts val="256"/>
              </a:spcBef>
              <a:spcAft>
                <a:spcPts val="0"/>
              </a:spcAft>
              <a:buSzPts val="1280"/>
              <a:buNone/>
            </a:pPr>
            <a:r>
              <a:t/>
            </a:r>
            <a:endParaRPr sz="1280"/>
          </a:p>
          <a:p>
            <a:pPr indent="-261620" lvl="0" marL="342900" rtl="0" algn="l">
              <a:lnSpc>
                <a:spcPct val="80000"/>
              </a:lnSpc>
              <a:spcBef>
                <a:spcPts val="256"/>
              </a:spcBef>
              <a:spcAft>
                <a:spcPts val="0"/>
              </a:spcAft>
              <a:buSzPts val="1280"/>
              <a:buNone/>
            </a:pPr>
            <a:r>
              <a:t/>
            </a:r>
            <a:endParaRPr sz="1280"/>
          </a:p>
          <a:p>
            <a:pPr indent="-261620" lvl="0" marL="342900" rtl="0" algn="l">
              <a:lnSpc>
                <a:spcPct val="80000"/>
              </a:lnSpc>
              <a:spcBef>
                <a:spcPts val="256"/>
              </a:spcBef>
              <a:spcAft>
                <a:spcPts val="0"/>
              </a:spcAft>
              <a:buSzPts val="1280"/>
              <a:buNone/>
            </a:pPr>
            <a:r>
              <a:t/>
            </a:r>
            <a:endParaRPr sz="1280"/>
          </a:p>
        </p:txBody>
      </p:sp>
      <p:pic>
        <p:nvPicPr>
          <p:cNvPr id="3717" name="Google Shape;3717;p181"/>
          <p:cNvPicPr preferRelativeResize="0"/>
          <p:nvPr/>
        </p:nvPicPr>
        <p:blipFill rotWithShape="1">
          <a:blip r:embed="rId3">
            <a:alphaModFix/>
          </a:blip>
          <a:srcRect b="0" l="0" r="0" t="0"/>
          <a:stretch/>
        </p:blipFill>
        <p:spPr>
          <a:xfrm>
            <a:off x="8887027" y="1916832"/>
            <a:ext cx="1780975" cy="3240360"/>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3" name="Shape 2593"/>
        <p:cNvGrpSpPr/>
        <p:nvPr/>
      </p:nvGrpSpPr>
      <p:grpSpPr>
        <a:xfrm>
          <a:off x="0" y="0"/>
          <a:ext cx="0" cy="0"/>
          <a:chOff x="0" y="0"/>
          <a:chExt cx="0" cy="0"/>
        </a:xfrm>
      </p:grpSpPr>
      <p:sp>
        <p:nvSpPr>
          <p:cNvPr id="2594" name="Google Shape;2594;p18"/>
          <p:cNvSpPr/>
          <p:nvPr/>
        </p:nvSpPr>
        <p:spPr>
          <a:xfrm>
            <a:off x="1980740" y="849123"/>
            <a:ext cx="8046413" cy="5290358"/>
          </a:xfrm>
          <a:prstGeom prst="rect">
            <a:avLst/>
          </a:prstGeom>
          <a:noFill/>
          <a:ln>
            <a:noFill/>
          </a:ln>
        </p:spPr>
        <p:txBody>
          <a:bodyPr anchorCtr="0" anchor="t" bIns="0" lIns="0" spcFirstLastPara="1" rIns="0" wrap="square" tIns="0">
            <a:normAutofit/>
          </a:bodyPr>
          <a:lstStyle/>
          <a:p>
            <a:pPr indent="0" lvl="0" marL="0" marR="0" rtl="0" algn="ctr">
              <a:lnSpc>
                <a:spcPct val="80000"/>
              </a:lnSpc>
              <a:spcBef>
                <a:spcPts val="0"/>
              </a:spcBef>
              <a:spcAft>
                <a:spcPts val="0"/>
              </a:spcAft>
              <a:buNone/>
            </a:pPr>
            <a:r>
              <a:rPr b="1" i="0" lang="en-US" sz="2721" u="none" cap="none" strike="noStrike">
                <a:solidFill>
                  <a:srgbClr val="000000"/>
                </a:solidFill>
                <a:latin typeface="Times New Roman"/>
                <a:ea typeface="Times New Roman"/>
                <a:cs typeface="Times New Roman"/>
                <a:sym typeface="Times New Roman"/>
              </a:rPr>
              <a:t>How and where you can get it</a:t>
            </a:r>
            <a:endParaRPr b="0" i="0" sz="2721"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1" i="0" lang="en-US" sz="2721" u="none" cap="none" strike="noStrike">
                <a:solidFill>
                  <a:srgbClr val="000000"/>
                </a:solidFill>
                <a:latin typeface="Times New Roman"/>
                <a:ea typeface="Times New Roman"/>
                <a:cs typeface="Times New Roman"/>
                <a:sym typeface="Times New Roman"/>
              </a:rPr>
              <a:t>information about possible jobs (vacancies)?</a:t>
            </a:r>
            <a:endParaRPr b="0" i="0" sz="272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272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721" u="none" cap="none" strike="noStrike">
                <a:solidFill>
                  <a:srgbClr val="000000"/>
                </a:solidFill>
                <a:latin typeface="Times New Roman"/>
                <a:ea typeface="Times New Roman"/>
                <a:cs typeface="Times New Roman"/>
                <a:sym typeface="Times New Roman"/>
              </a:rPr>
              <a:t>1. Advertisements </a:t>
            </a:r>
            <a:r>
              <a:rPr b="0" i="0" lang="en-US" sz="2721" u="none" cap="none" strike="noStrike">
                <a:solidFill>
                  <a:srgbClr val="000000"/>
                </a:solidFill>
                <a:latin typeface="Times New Roman"/>
                <a:ea typeface="Times New Roman"/>
                <a:cs typeface="Times New Roman"/>
                <a:sym typeface="Times New Roman"/>
              </a:rPr>
              <a:t>are the primary source of information, but you don't have to rely solely on that source of information.</a:t>
            </a:r>
            <a:endParaRPr b="0" i="0" sz="272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721" u="none" cap="none" strike="noStrike">
                <a:solidFill>
                  <a:srgbClr val="000000"/>
                </a:solidFill>
                <a:latin typeface="Times New Roman"/>
                <a:ea typeface="Times New Roman"/>
                <a:cs typeface="Times New Roman"/>
                <a:sym typeface="Times New Roman"/>
              </a:rPr>
              <a:t>2. Placement agencies </a:t>
            </a:r>
            <a:r>
              <a:rPr b="0" i="0" lang="en-US" sz="2721" u="none" cap="none" strike="noStrike">
                <a:solidFill>
                  <a:srgbClr val="000000"/>
                </a:solidFill>
                <a:latin typeface="Times New Roman"/>
                <a:ea typeface="Times New Roman"/>
                <a:cs typeface="Times New Roman"/>
                <a:sym typeface="Times New Roman"/>
              </a:rPr>
              <a:t>are very useful if you have a good professional training in a current field.</a:t>
            </a:r>
            <a:endParaRPr b="0" i="0" sz="272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721" u="none" cap="none" strike="noStrike">
                <a:solidFill>
                  <a:srgbClr val="000000"/>
                </a:solidFill>
                <a:latin typeface="Times New Roman"/>
                <a:ea typeface="Times New Roman"/>
                <a:cs typeface="Times New Roman"/>
                <a:sym typeface="Times New Roman"/>
              </a:rPr>
              <a:t>3. Direct contact of institutions or companies. </a:t>
            </a:r>
            <a:r>
              <a:rPr b="0" i="0" lang="en-US" sz="2721" u="none" cap="none" strike="noStrike">
                <a:solidFill>
                  <a:srgbClr val="000000"/>
                </a:solidFill>
                <a:latin typeface="Times New Roman"/>
                <a:ea typeface="Times New Roman"/>
                <a:cs typeface="Times New Roman"/>
                <a:sym typeface="Times New Roman"/>
              </a:rPr>
              <a:t>They are very important: presentation, manner of communication, ability to please you, self-confidence, spontaneity. If you manage to talk on the phone with the person in charge of employment, be short, polite and to the point. Another way to contact that person is by letter or directly.</a:t>
            </a:r>
            <a:endParaRPr b="0" i="0" sz="272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721" u="none" cap="none" strike="noStrike">
                <a:solidFill>
                  <a:srgbClr val="000000"/>
                </a:solidFill>
                <a:latin typeface="Times New Roman"/>
                <a:ea typeface="Times New Roman"/>
                <a:cs typeface="Times New Roman"/>
                <a:sym typeface="Times New Roman"/>
              </a:rPr>
              <a:t>4. Employment and training agencies - </a:t>
            </a:r>
            <a:r>
              <a:rPr b="0" i="0" lang="en-US" sz="2721" u="none" cap="none" strike="noStrike">
                <a:solidFill>
                  <a:srgbClr val="000000"/>
                </a:solidFill>
                <a:latin typeface="Times New Roman"/>
                <a:ea typeface="Times New Roman"/>
                <a:cs typeface="Times New Roman"/>
                <a:sym typeface="Times New Roman"/>
              </a:rPr>
              <a:t>provide all the services and information you need to find a job.</a:t>
            </a:r>
            <a:endParaRPr b="0" i="0" sz="2721" u="none" cap="none" strike="noStrike">
              <a:solidFill>
                <a:srgbClr val="000000"/>
              </a:solidFill>
              <a:latin typeface="Arial"/>
              <a:ea typeface="Arial"/>
              <a:cs typeface="Arial"/>
              <a:sym typeface="Arial"/>
            </a:endParaRPr>
          </a:p>
        </p:txBody>
      </p:sp>
      <p:sp>
        <p:nvSpPr>
          <p:cNvPr id="2595" name="Google Shape;2595;p18"/>
          <p:cNvSpPr/>
          <p:nvPr/>
        </p:nvSpPr>
        <p:spPr>
          <a:xfrm>
            <a:off x="1784789" y="326586"/>
            <a:ext cx="8621530"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8"/>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1" name="Shape 3721"/>
        <p:cNvGrpSpPr/>
        <p:nvPr/>
      </p:nvGrpSpPr>
      <p:grpSpPr>
        <a:xfrm>
          <a:off x="0" y="0"/>
          <a:ext cx="0" cy="0"/>
          <a:chOff x="0" y="0"/>
          <a:chExt cx="0" cy="0"/>
        </a:xfrm>
      </p:grpSpPr>
      <p:sp>
        <p:nvSpPr>
          <p:cNvPr id="3722" name="Google Shape;3722;p182"/>
          <p:cNvSpPr txBox="1"/>
          <p:nvPr>
            <p:ph idx="1" type="body"/>
          </p:nvPr>
        </p:nvSpPr>
        <p:spPr>
          <a:xfrm>
            <a:off x="4059092" y="-243408"/>
            <a:ext cx="6717429" cy="69127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br>
              <a:rPr lang="en-US" sz="1200"/>
            </a:br>
            <a:r>
              <a:rPr lang="en-US" sz="1200"/>
              <a:t>✦Identify the Winning Team: Ensure they get a standing ovation and a prize (if you’ve offered one). </a:t>
            </a:r>
            <a:br>
              <a:rPr lang="en-US" sz="1200"/>
            </a:br>
            <a:r>
              <a:rPr lang="en-US" sz="1200"/>
              <a:t>✦Wrap up with the Lessons of the Marshmallow Challenge: Deliver the attached presentation or just describe some of the key lessons of the marshmallow challenge:</a:t>
            </a:r>
            <a:br>
              <a:rPr lang="en-US" sz="1200"/>
            </a:br>
            <a:r>
              <a:rPr lang="en-US" sz="1200"/>
              <a:t>✦Kids do Better than Business Students: On virtually every measure of innovation, kindergarteners create taller and more interesting structures.</a:t>
            </a:r>
            <a:br>
              <a:rPr lang="en-US" sz="1200"/>
            </a:br>
            <a:r>
              <a:rPr lang="en-US" sz="1200"/>
              <a:t>✦Prototyping Matters: The reason kids do better than business school students is kids spend more time playing and prototyping. They naturally start with the marshmallow and stick in the sticks. The Business School students spend a vast amount of time planning, then executing on the plan, with almost no time to fix the design once they put the marshmallow on top.</a:t>
            </a:r>
            <a:br>
              <a:rPr lang="en-US" sz="1200"/>
            </a:br>
            <a:r>
              <a:rPr lang="en-US" sz="1200"/>
              <a:t>✦The Marshmallow is a Metaphor for the Hidden Assumptions of a Project: The assumption in the Marshmallow Challenge is that marshmallows are light and fluffy and easily supported by the spaghetti sticks. When you actually try to build the structure, the marshmallows don’t seem so light. The lesson in the marshmallow challenge is that we need to identify the assumptions in our project - the real customer needs, the cost of the product, the duration of the service - and test them early and often. That’s the mechanism that leads to effective innovation.</a:t>
            </a:r>
            <a:endParaRPr sz="1200"/>
          </a:p>
          <a:p>
            <a:pPr indent="0" lvl="0" marL="0" rtl="0" algn="l">
              <a:lnSpc>
                <a:spcPct val="100000"/>
              </a:lnSpc>
              <a:spcBef>
                <a:spcPts val="240"/>
              </a:spcBef>
              <a:spcAft>
                <a:spcPts val="0"/>
              </a:spcAft>
              <a:buClr>
                <a:schemeClr val="accent1"/>
              </a:buClr>
              <a:buSzPts val="1200"/>
              <a:buNone/>
            </a:pPr>
            <a:r>
              <a:rPr b="1" lang="en-US" sz="1200">
                <a:solidFill>
                  <a:schemeClr val="accent1"/>
                </a:solidFill>
              </a:rPr>
              <a:t>Preparations: </a:t>
            </a:r>
            <a:endParaRPr/>
          </a:p>
          <a:p>
            <a:pPr indent="0" lvl="0" marL="0" rtl="0" algn="l">
              <a:lnSpc>
                <a:spcPct val="100000"/>
              </a:lnSpc>
              <a:spcBef>
                <a:spcPts val="240"/>
              </a:spcBef>
              <a:spcAft>
                <a:spcPts val="0"/>
              </a:spcAft>
              <a:buSzPts val="1200"/>
              <a:buNone/>
            </a:pPr>
            <a:r>
              <a:rPr lang="en-US" sz="1200"/>
              <a:t>✦Spaghetti: Ensure that you use uncooked spaghetti. Avoid spaghettini as it is too thin and breaks easily. Fettucini is too thick.</a:t>
            </a:r>
            <a:endParaRPr sz="1200"/>
          </a:p>
          <a:p>
            <a:pPr indent="0" lvl="0" marL="0" rtl="0" algn="l">
              <a:lnSpc>
                <a:spcPct val="100000"/>
              </a:lnSpc>
              <a:spcBef>
                <a:spcPts val="240"/>
              </a:spcBef>
              <a:spcAft>
                <a:spcPts val="0"/>
              </a:spcAft>
              <a:buSzPts val="1200"/>
              <a:buNone/>
            </a:pPr>
            <a:r>
              <a:rPr lang="en-US" sz="1200"/>
              <a:t>✦String: Include string that can be easily broken by hand. If the string is thick, include scissors in your kit.</a:t>
            </a:r>
            <a:endParaRPr sz="1200"/>
          </a:p>
          <a:p>
            <a:pPr indent="0" lvl="0" marL="0" rtl="0" algn="l">
              <a:lnSpc>
                <a:spcPct val="100000"/>
              </a:lnSpc>
              <a:spcBef>
                <a:spcPts val="240"/>
              </a:spcBef>
              <a:spcAft>
                <a:spcPts val="0"/>
              </a:spcAft>
              <a:buSzPts val="1200"/>
              <a:buNone/>
            </a:pPr>
            <a:r>
              <a:rPr lang="en-US" sz="1200"/>
              <a:t>✦Marshmallow: Use a name brand or private label brand of marshmallows that measure the ‘standard’ size, about an inch an a half across. Avoid mini or jumbo marshmallows. Also avoid stale marshmallows. You’ll want squishy marshmallows that give the impression of lightness.</a:t>
            </a:r>
            <a:endParaRPr sz="1200"/>
          </a:p>
          <a:p>
            <a:pPr indent="0" lvl="0" marL="0" rtl="0" algn="l">
              <a:lnSpc>
                <a:spcPct val="100000"/>
              </a:lnSpc>
              <a:spcBef>
                <a:spcPts val="240"/>
              </a:spcBef>
              <a:spcAft>
                <a:spcPts val="0"/>
              </a:spcAft>
              <a:buSzPts val="1200"/>
              <a:buNone/>
            </a:pPr>
            <a:r>
              <a:rPr lang="en-US" sz="1200"/>
              <a:t>✦Masking Tape: Get standard masking tape. Generally, you’ll want to put the tape on the side of the table, the back of a chair or a nearby wall. Rolling it in the bag tangles the tape.</a:t>
            </a:r>
            <a:endParaRPr sz="1200"/>
          </a:p>
          <a:p>
            <a:pPr indent="0" lvl="0" marL="0" rtl="0" algn="l">
              <a:lnSpc>
                <a:spcPct val="100000"/>
              </a:lnSpc>
              <a:spcBef>
                <a:spcPts val="240"/>
              </a:spcBef>
              <a:spcAft>
                <a:spcPts val="0"/>
              </a:spcAft>
              <a:buSzPts val="1200"/>
              <a:buNone/>
            </a:pPr>
            <a:r>
              <a:rPr lang="en-US" sz="1200"/>
              <a:t>✦Paper Lunch Bags: Standard size lunch bags work well as do letter size manilla envelops.</a:t>
            </a:r>
            <a:endParaRPr/>
          </a:p>
          <a:p>
            <a:pPr indent="0" lvl="0" marL="0" rtl="0" algn="l">
              <a:lnSpc>
                <a:spcPct val="100000"/>
              </a:lnSpc>
              <a:spcBef>
                <a:spcPts val="240"/>
              </a:spcBef>
              <a:spcAft>
                <a:spcPts val="0"/>
              </a:spcAft>
              <a:buSzPts val="1200"/>
              <a:buNone/>
            </a:pPr>
            <a:r>
              <a:rPr lang="en-US" sz="1200"/>
              <a:t>Also ensure that you have the following tools to run the challenge:</a:t>
            </a:r>
            <a:endParaRPr/>
          </a:p>
          <a:p>
            <a:pPr indent="0" lvl="0" marL="0" rtl="0" algn="l">
              <a:lnSpc>
                <a:spcPct val="100000"/>
              </a:lnSpc>
              <a:spcBef>
                <a:spcPts val="240"/>
              </a:spcBef>
              <a:spcAft>
                <a:spcPts val="0"/>
              </a:spcAft>
              <a:buSzPts val="1200"/>
              <a:buNone/>
            </a:pPr>
            <a:r>
              <a:rPr lang="en-US" sz="1200"/>
              <a:t>✦Measuring Tape: Have a contractor’s retractable measuring available after the challenge is finished so you can measure the height of the structures.</a:t>
            </a:r>
            <a:endParaRPr/>
          </a:p>
          <a:p>
            <a:pPr indent="0" lvl="0" marL="0" rtl="0" algn="l">
              <a:lnSpc>
                <a:spcPct val="100000"/>
              </a:lnSpc>
              <a:spcBef>
                <a:spcPts val="240"/>
              </a:spcBef>
              <a:spcAft>
                <a:spcPts val="0"/>
              </a:spcAft>
              <a:buSzPts val="1200"/>
              <a:buNone/>
            </a:pPr>
            <a:r>
              <a:rPr lang="en-US" sz="1200"/>
              <a:t>✦Countdown Application or Stopwatch: The actual marshmallow challenge takes eighteen minutes. Eighteen minutes seems to be the magic time. Twenty minutes is too long and fifteen is too short. You can use a stopwatch, but better yet is to use a video projector and display the countdown time. </a:t>
            </a:r>
            <a:endParaRPr sz="1200"/>
          </a:p>
          <a:p>
            <a:pPr indent="0" lvl="0" marL="0" rtl="0" algn="l">
              <a:lnSpc>
                <a:spcPct val="100000"/>
              </a:lnSpc>
              <a:spcBef>
                <a:spcPts val="240"/>
              </a:spcBef>
              <a:spcAft>
                <a:spcPts val="0"/>
              </a:spcAft>
              <a:buSzPts val="1200"/>
              <a:buNone/>
            </a:pPr>
            <a:r>
              <a:rPr lang="en-US" sz="1200"/>
              <a:t>✦Video Projector and Sound System (optional): For more impact, use a video projector to deliver the Marshmallow Challenge Presentation (or your own) and a sound system for music during the challenge. Time out a play list of exactly 18 minutes of music. You’ll want the challenge to end at the conclusion of the last song.</a:t>
            </a:r>
            <a:endParaRPr sz="1200"/>
          </a:p>
        </p:txBody>
      </p:sp>
      <p:pic>
        <p:nvPicPr>
          <p:cNvPr id="3723" name="Google Shape;3723;p182"/>
          <p:cNvPicPr preferRelativeResize="0"/>
          <p:nvPr/>
        </p:nvPicPr>
        <p:blipFill rotWithShape="1">
          <a:blip r:embed="rId3">
            <a:alphaModFix/>
          </a:blip>
          <a:srcRect b="0" l="0" r="0" t="0"/>
          <a:stretch/>
        </p:blipFill>
        <p:spPr>
          <a:xfrm>
            <a:off x="1847529" y="169069"/>
            <a:ext cx="2211563" cy="2952328"/>
          </a:xfrm>
          <a:prstGeom prst="rect">
            <a:avLst/>
          </a:prstGeom>
          <a:noFill/>
          <a:ln>
            <a:noFill/>
          </a:ln>
          <a:effectLst>
            <a:outerShdw blurRad="292100" rotWithShape="0" algn="tl" dir="2700000" dist="139700">
              <a:srgbClr val="333333">
                <a:alpha val="64313"/>
              </a:srgbClr>
            </a:outerShdw>
          </a:effectLst>
        </p:spPr>
      </p:pic>
      <p:sp>
        <p:nvSpPr>
          <p:cNvPr id="3724" name="Google Shape;3724;p182"/>
          <p:cNvSpPr/>
          <p:nvPr/>
        </p:nvSpPr>
        <p:spPr>
          <a:xfrm>
            <a:off x="1631504" y="3501008"/>
            <a:ext cx="2088232"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alibri"/>
                <a:ea typeface="Calibri"/>
                <a:cs typeface="Calibri"/>
                <a:sym typeface="Calibri"/>
              </a:rPr>
              <a:t>Print:  </a:t>
            </a:r>
            <a:r>
              <a:rPr lang="en-US" sz="1800" u="sng">
                <a:solidFill>
                  <a:srgbClr val="000000"/>
                </a:solidFill>
                <a:latin typeface="Calibri"/>
                <a:ea typeface="Calibri"/>
                <a:cs typeface="Calibri"/>
                <a:sym typeface="Calibri"/>
                <a:hlinkClick r:id="rId4">
                  <a:extLst>
                    <a:ext uri="{A12FA001-AC4F-418D-AE19-62706E023703}">
                      <ahyp:hlinkClr val="tx"/>
                    </a:ext>
                  </a:extLst>
                </a:hlinkClick>
              </a:rPr>
              <a:t>https://www.salto-youth.net/downloads/toolbox_tool_download-file-1051/TED2010_Tom_Wujec_Marshmallow_Challenge_Web_Version.pdf</a:t>
            </a:r>
            <a:endParaRPr sz="1800">
              <a:solidFill>
                <a:srgbClr val="000000"/>
              </a:solidFill>
              <a:latin typeface="Calibri"/>
              <a:ea typeface="Calibri"/>
              <a:cs typeface="Calibri"/>
              <a:sym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8" name="Shape 3728"/>
        <p:cNvGrpSpPr/>
        <p:nvPr/>
      </p:nvGrpSpPr>
      <p:grpSpPr>
        <a:xfrm>
          <a:off x="0" y="0"/>
          <a:ext cx="0" cy="0"/>
          <a:chOff x="0" y="0"/>
          <a:chExt cx="0" cy="0"/>
        </a:xfrm>
      </p:grpSpPr>
      <p:sp>
        <p:nvSpPr>
          <p:cNvPr id="3729" name="Google Shape;3729;p183"/>
          <p:cNvSpPr txBox="1"/>
          <p:nvPr>
            <p:ph type="title"/>
          </p:nvPr>
        </p:nvSpPr>
        <p:spPr>
          <a:xfrm>
            <a:off x="1981200" y="274638"/>
            <a:ext cx="8229600" cy="778098"/>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Ethical leadership skills</a:t>
            </a:r>
            <a:endParaRPr>
              <a:solidFill>
                <a:schemeClr val="accent1"/>
              </a:solidFill>
            </a:endParaRPr>
          </a:p>
        </p:txBody>
      </p:sp>
      <p:sp>
        <p:nvSpPr>
          <p:cNvPr id="3730" name="Google Shape;3730;p183"/>
          <p:cNvSpPr txBox="1"/>
          <p:nvPr>
            <p:ph idx="1" type="body"/>
          </p:nvPr>
        </p:nvSpPr>
        <p:spPr>
          <a:xfrm>
            <a:off x="1631505" y="908720"/>
            <a:ext cx="8583905" cy="547260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802"/>
              <a:buNone/>
            </a:pPr>
            <a:r>
              <a:rPr lang="en-US" sz="2802"/>
              <a:t> </a:t>
            </a:r>
            <a:r>
              <a:rPr lang="en-US" sz="2802">
                <a:solidFill>
                  <a:schemeClr val="accent1"/>
                </a:solidFill>
              </a:rPr>
              <a:t>Who is a leader?</a:t>
            </a:r>
            <a:endParaRPr/>
          </a:p>
          <a:p>
            <a:pPr indent="-342900" lvl="0" marL="342900" rtl="0" algn="l">
              <a:lnSpc>
                <a:spcPct val="80000"/>
              </a:lnSpc>
              <a:spcBef>
                <a:spcPts val="304"/>
              </a:spcBef>
              <a:spcAft>
                <a:spcPts val="0"/>
              </a:spcAft>
              <a:buSzPts val="1520"/>
              <a:buChar char="•"/>
            </a:pPr>
            <a:r>
              <a:rPr lang="en-US" sz="1520"/>
              <a:t>We most commonly say a leader is a charismatic person who can fascinate others in the right</a:t>
            </a:r>
            <a:endParaRPr/>
          </a:p>
          <a:p>
            <a:pPr indent="-342900" lvl="0" marL="342900" rtl="0" algn="l">
              <a:lnSpc>
                <a:spcPct val="80000"/>
              </a:lnSpc>
              <a:spcBef>
                <a:spcPts val="304"/>
              </a:spcBef>
              <a:spcAft>
                <a:spcPts val="0"/>
              </a:spcAft>
              <a:buSzPts val="1520"/>
              <a:buChar char="•"/>
            </a:pPr>
            <a:r>
              <a:rPr lang="en-US" sz="1520"/>
              <a:t>way and motivate them to be able to overcome obstacles independently.</a:t>
            </a:r>
            <a:endParaRPr/>
          </a:p>
          <a:p>
            <a:pPr indent="0" lvl="0" marL="0" rtl="0" algn="l">
              <a:lnSpc>
                <a:spcPct val="80000"/>
              </a:lnSpc>
              <a:spcBef>
                <a:spcPts val="560"/>
              </a:spcBef>
              <a:spcAft>
                <a:spcPts val="0"/>
              </a:spcAft>
              <a:buClr>
                <a:schemeClr val="accent1"/>
              </a:buClr>
              <a:buSzPts val="2802"/>
              <a:buNone/>
            </a:pPr>
            <a:r>
              <a:rPr lang="en-US" sz="2802">
                <a:solidFill>
                  <a:schemeClr val="accent1"/>
                </a:solidFill>
              </a:rPr>
              <a:t>Characteristics of a leader</a:t>
            </a:r>
            <a:endParaRPr/>
          </a:p>
          <a:p>
            <a:pPr indent="-342900" lvl="0" marL="342900" rtl="0" algn="l">
              <a:lnSpc>
                <a:spcPct val="80000"/>
              </a:lnSpc>
              <a:spcBef>
                <a:spcPts val="304"/>
              </a:spcBef>
              <a:spcAft>
                <a:spcPts val="0"/>
              </a:spcAft>
              <a:buSzPts val="1520"/>
              <a:buChar char="•"/>
            </a:pPr>
            <a:r>
              <a:rPr lang="en-US" sz="1520"/>
              <a:t>At present, the topic of leadership is very popular – after all, who would not want to lead at least</a:t>
            </a:r>
            <a:endParaRPr/>
          </a:p>
          <a:p>
            <a:pPr indent="-342900" lvl="0" marL="342900" rtl="0" algn="l">
              <a:lnSpc>
                <a:spcPct val="80000"/>
              </a:lnSpc>
              <a:spcBef>
                <a:spcPts val="304"/>
              </a:spcBef>
              <a:spcAft>
                <a:spcPts val="0"/>
              </a:spcAft>
              <a:buSzPts val="1520"/>
              <a:buChar char="•"/>
            </a:pPr>
            <a:r>
              <a:rPr lang="en-US" sz="1520"/>
              <a:t>something small. How would you describe such a leader? Would they represent your accurate</a:t>
            </a:r>
            <a:endParaRPr/>
          </a:p>
          <a:p>
            <a:pPr indent="-342900" lvl="0" marL="342900" rtl="0" algn="l">
              <a:lnSpc>
                <a:spcPct val="80000"/>
              </a:lnSpc>
              <a:spcBef>
                <a:spcPts val="304"/>
              </a:spcBef>
              <a:spcAft>
                <a:spcPts val="0"/>
              </a:spcAft>
              <a:buSzPts val="1520"/>
              <a:buChar char="•"/>
            </a:pPr>
            <a:r>
              <a:rPr lang="en-US" sz="1520"/>
              <a:t>image? There are a lot of characteristics today and you may find yourself in some of them.</a:t>
            </a:r>
            <a:endParaRPr/>
          </a:p>
          <a:p>
            <a:pPr indent="0" lvl="0" marL="0" rtl="0" algn="l">
              <a:lnSpc>
                <a:spcPct val="80000"/>
              </a:lnSpc>
              <a:spcBef>
                <a:spcPts val="560"/>
              </a:spcBef>
              <a:spcAft>
                <a:spcPts val="0"/>
              </a:spcAft>
              <a:buClr>
                <a:schemeClr val="accent1"/>
              </a:buClr>
              <a:buSzPts val="2802"/>
              <a:buNone/>
            </a:pPr>
            <a:r>
              <a:rPr lang="en-US" sz="2802">
                <a:solidFill>
                  <a:schemeClr val="accent1"/>
                </a:solidFill>
              </a:rPr>
              <a:t>Leadership skills</a:t>
            </a:r>
            <a:endParaRPr/>
          </a:p>
          <a:p>
            <a:pPr indent="0" lvl="0" marL="0" rtl="0" algn="l">
              <a:lnSpc>
                <a:spcPct val="80000"/>
              </a:lnSpc>
              <a:spcBef>
                <a:spcPts val="304"/>
              </a:spcBef>
              <a:spcAft>
                <a:spcPts val="0"/>
              </a:spcAft>
              <a:buSzPts val="1520"/>
              <a:buNone/>
            </a:pPr>
            <a:r>
              <a:rPr lang="en-US" sz="1520"/>
              <a:t>To know what to develop, we will introduce the skills or crucial qualifications of a leader in the following text, which we have summarized in eleven groups. Let’s start:</a:t>
            </a:r>
            <a:endParaRPr/>
          </a:p>
          <a:p>
            <a:pPr indent="0" lvl="0" marL="0" rtl="0" algn="l">
              <a:lnSpc>
                <a:spcPct val="80000"/>
              </a:lnSpc>
              <a:spcBef>
                <a:spcPts val="304"/>
              </a:spcBef>
              <a:spcAft>
                <a:spcPts val="0"/>
              </a:spcAft>
              <a:buSzPts val="1520"/>
              <a:buNone/>
            </a:pPr>
            <a:r>
              <a:rPr lang="en-US" sz="1520"/>
              <a:t>• Analysing and problem solving</a:t>
            </a:r>
            <a:endParaRPr/>
          </a:p>
          <a:p>
            <a:pPr indent="0" lvl="0" marL="0" rtl="0" algn="l">
              <a:lnSpc>
                <a:spcPct val="80000"/>
              </a:lnSpc>
              <a:spcBef>
                <a:spcPts val="304"/>
              </a:spcBef>
              <a:spcAft>
                <a:spcPts val="0"/>
              </a:spcAft>
              <a:buSzPts val="1520"/>
              <a:buNone/>
            </a:pPr>
            <a:r>
              <a:rPr lang="en-US" sz="1520"/>
              <a:t>• Interacting with people</a:t>
            </a:r>
            <a:endParaRPr/>
          </a:p>
          <a:p>
            <a:pPr indent="0" lvl="0" marL="0" rtl="0" algn="l">
              <a:lnSpc>
                <a:spcPct val="80000"/>
              </a:lnSpc>
              <a:spcBef>
                <a:spcPts val="304"/>
              </a:spcBef>
              <a:spcAft>
                <a:spcPts val="0"/>
              </a:spcAft>
              <a:buSzPts val="1520"/>
              <a:buNone/>
            </a:pPr>
            <a:r>
              <a:rPr lang="en-US" sz="1520"/>
              <a:t>• Motivating people  </a:t>
            </a:r>
            <a:endParaRPr sz="1520"/>
          </a:p>
          <a:p>
            <a:pPr indent="0" lvl="0" marL="0" rtl="0" algn="l">
              <a:lnSpc>
                <a:spcPct val="80000"/>
              </a:lnSpc>
              <a:spcBef>
                <a:spcPts val="304"/>
              </a:spcBef>
              <a:spcAft>
                <a:spcPts val="0"/>
              </a:spcAft>
              <a:buSzPts val="1520"/>
              <a:buNone/>
            </a:pPr>
            <a:r>
              <a:rPr lang="en-US" sz="1520"/>
              <a:t>•  Communication and presentation skills</a:t>
            </a:r>
            <a:endParaRPr/>
          </a:p>
          <a:p>
            <a:pPr indent="0" lvl="0" marL="0" rtl="0" algn="l">
              <a:lnSpc>
                <a:spcPct val="80000"/>
              </a:lnSpc>
              <a:spcBef>
                <a:spcPts val="304"/>
              </a:spcBef>
              <a:spcAft>
                <a:spcPts val="0"/>
              </a:spcAft>
              <a:buSzPts val="1520"/>
              <a:buNone/>
            </a:pPr>
            <a:r>
              <a:rPr lang="en-US" sz="1520"/>
              <a:t>• Planning and organizing</a:t>
            </a:r>
            <a:endParaRPr/>
          </a:p>
          <a:p>
            <a:pPr indent="0" lvl="0" marL="0" rtl="0" algn="l">
              <a:lnSpc>
                <a:spcPct val="80000"/>
              </a:lnSpc>
              <a:spcBef>
                <a:spcPts val="304"/>
              </a:spcBef>
              <a:spcAft>
                <a:spcPts val="0"/>
              </a:spcAft>
              <a:buSzPts val="1520"/>
              <a:buNone/>
            </a:pPr>
            <a:r>
              <a:rPr lang="en-US" sz="1520"/>
              <a:t>• Working with information</a:t>
            </a:r>
            <a:endParaRPr/>
          </a:p>
          <a:p>
            <a:pPr indent="0" lvl="0" marL="0" rtl="0" algn="l">
              <a:lnSpc>
                <a:spcPct val="80000"/>
              </a:lnSpc>
              <a:spcBef>
                <a:spcPts val="304"/>
              </a:spcBef>
              <a:spcAft>
                <a:spcPts val="0"/>
              </a:spcAft>
              <a:buSzPts val="1520"/>
              <a:buNone/>
            </a:pPr>
            <a:r>
              <a:rPr lang="en-US" sz="1520"/>
              <a:t>• Flexibility in thinking and behavior</a:t>
            </a:r>
            <a:endParaRPr/>
          </a:p>
          <a:p>
            <a:pPr indent="0" lvl="0" marL="0" rtl="0" algn="l">
              <a:lnSpc>
                <a:spcPct val="80000"/>
              </a:lnSpc>
              <a:spcBef>
                <a:spcPts val="304"/>
              </a:spcBef>
              <a:spcAft>
                <a:spcPts val="0"/>
              </a:spcAft>
              <a:buSzPts val="1520"/>
              <a:buNone/>
            </a:pPr>
            <a:r>
              <a:rPr lang="en-US" sz="1520"/>
              <a:t>Team work</a:t>
            </a:r>
            <a:endParaRPr/>
          </a:p>
          <a:p>
            <a:pPr indent="0" lvl="0" marL="0" rtl="0" algn="l">
              <a:lnSpc>
                <a:spcPct val="80000"/>
              </a:lnSpc>
              <a:spcBef>
                <a:spcPts val="304"/>
              </a:spcBef>
              <a:spcAft>
                <a:spcPts val="0"/>
              </a:spcAft>
              <a:buSzPts val="1520"/>
              <a:buNone/>
            </a:pPr>
            <a:r>
              <a:rPr lang="en-US" sz="1520"/>
              <a:t>Creative thinking</a:t>
            </a:r>
            <a:endParaRPr/>
          </a:p>
          <a:p>
            <a:pPr indent="0" lvl="0" marL="0" rtl="0" algn="l">
              <a:lnSpc>
                <a:spcPct val="80000"/>
              </a:lnSpc>
              <a:spcBef>
                <a:spcPts val="304"/>
              </a:spcBef>
              <a:spcAft>
                <a:spcPts val="0"/>
              </a:spcAft>
              <a:buSzPts val="1520"/>
              <a:buNone/>
            </a:pPr>
            <a:r>
              <a:rPr lang="en-US" sz="1520"/>
              <a:t>Managing emotion</a:t>
            </a:r>
            <a:endParaRPr/>
          </a:p>
          <a:p>
            <a:pPr indent="0" lvl="0" marL="0" rtl="0" algn="l">
              <a:lnSpc>
                <a:spcPct val="80000"/>
              </a:lnSpc>
              <a:spcBef>
                <a:spcPts val="304"/>
              </a:spcBef>
              <a:spcAft>
                <a:spcPts val="0"/>
              </a:spcAft>
              <a:buSzPts val="1520"/>
              <a:buNone/>
            </a:pPr>
            <a:r>
              <a:rPr lang="en-US" sz="1520"/>
              <a:t>Openness and perception of feedback</a:t>
            </a:r>
            <a:endParaRPr/>
          </a:p>
          <a:p>
            <a:pPr indent="0" lvl="0" marL="0" rtl="0" algn="l">
              <a:lnSpc>
                <a:spcPct val="80000"/>
              </a:lnSpc>
              <a:spcBef>
                <a:spcPts val="304"/>
              </a:spcBef>
              <a:spcAft>
                <a:spcPts val="0"/>
              </a:spcAft>
              <a:buSzPts val="1520"/>
              <a:buNone/>
            </a:pPr>
            <a:r>
              <a:t/>
            </a:r>
            <a:endParaRPr sz="1520"/>
          </a:p>
          <a:p>
            <a:pPr indent="0" lvl="0" marL="0" rtl="0" algn="l">
              <a:lnSpc>
                <a:spcPct val="80000"/>
              </a:lnSpc>
              <a:spcBef>
                <a:spcPts val="304"/>
              </a:spcBef>
              <a:spcAft>
                <a:spcPts val="0"/>
              </a:spcAft>
              <a:buSzPts val="1520"/>
              <a:buNone/>
            </a:pPr>
            <a:r>
              <a:t/>
            </a:r>
            <a:endParaRPr sz="1520"/>
          </a:p>
          <a:p>
            <a:pPr indent="0" lvl="0" marL="0" rtl="0" algn="l">
              <a:lnSpc>
                <a:spcPct val="80000"/>
              </a:lnSpc>
              <a:spcBef>
                <a:spcPts val="304"/>
              </a:spcBef>
              <a:spcAft>
                <a:spcPts val="0"/>
              </a:spcAft>
              <a:buSzPts val="1520"/>
              <a:buNone/>
            </a:pPr>
            <a:r>
              <a:t/>
            </a:r>
            <a:endParaRPr sz="1520"/>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4" name="Shape 3734"/>
        <p:cNvGrpSpPr/>
        <p:nvPr/>
      </p:nvGrpSpPr>
      <p:grpSpPr>
        <a:xfrm>
          <a:off x="0" y="0"/>
          <a:ext cx="0" cy="0"/>
          <a:chOff x="0" y="0"/>
          <a:chExt cx="0" cy="0"/>
        </a:xfrm>
      </p:grpSpPr>
      <p:sp>
        <p:nvSpPr>
          <p:cNvPr id="3735" name="Google Shape;3735;p184"/>
          <p:cNvSpPr txBox="1"/>
          <p:nvPr>
            <p:ph idx="1" type="body"/>
          </p:nvPr>
        </p:nvSpPr>
        <p:spPr>
          <a:xfrm>
            <a:off x="1703512" y="116632"/>
            <a:ext cx="8373616" cy="648072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2960"/>
              <a:buNone/>
            </a:pPr>
            <a:r>
              <a:rPr lang="en-US" sz="2960">
                <a:solidFill>
                  <a:schemeClr val="accent1"/>
                </a:solidFill>
              </a:rPr>
              <a:t>Types of leaders</a:t>
            </a:r>
            <a:endParaRPr/>
          </a:p>
          <a:p>
            <a:pPr indent="0" lvl="0" marL="0" rtl="0" algn="l">
              <a:lnSpc>
                <a:spcPct val="80000"/>
              </a:lnSpc>
              <a:spcBef>
                <a:spcPts val="592"/>
              </a:spcBef>
              <a:spcAft>
                <a:spcPts val="0"/>
              </a:spcAft>
              <a:buSzPts val="2960"/>
              <a:buNone/>
            </a:pPr>
            <a:r>
              <a:rPr lang="en-US" sz="2960"/>
              <a:t>Autocratic leader</a:t>
            </a:r>
            <a:endParaRPr/>
          </a:p>
          <a:p>
            <a:pPr indent="0" lvl="0" marL="0" rtl="0" algn="l">
              <a:lnSpc>
                <a:spcPct val="80000"/>
              </a:lnSpc>
              <a:spcBef>
                <a:spcPts val="592"/>
              </a:spcBef>
              <a:spcAft>
                <a:spcPts val="0"/>
              </a:spcAft>
              <a:buSzPts val="2960"/>
              <a:buNone/>
            </a:pPr>
            <a:r>
              <a:rPr lang="en-US" sz="2960"/>
              <a:t>Democratic leader</a:t>
            </a:r>
            <a:endParaRPr/>
          </a:p>
          <a:p>
            <a:pPr indent="0" lvl="0" marL="0" rtl="0" algn="l">
              <a:lnSpc>
                <a:spcPct val="80000"/>
              </a:lnSpc>
              <a:spcBef>
                <a:spcPts val="592"/>
              </a:spcBef>
              <a:spcAft>
                <a:spcPts val="0"/>
              </a:spcAft>
              <a:buSzPts val="2960"/>
              <a:buNone/>
            </a:pPr>
            <a:r>
              <a:rPr lang="en-US" sz="2960"/>
              <a:t>Leader focused on tasks</a:t>
            </a:r>
            <a:endParaRPr/>
          </a:p>
          <a:p>
            <a:pPr indent="0" lvl="0" marL="0" rtl="0" algn="l">
              <a:lnSpc>
                <a:spcPct val="80000"/>
              </a:lnSpc>
              <a:spcBef>
                <a:spcPts val="592"/>
              </a:spcBef>
              <a:spcAft>
                <a:spcPts val="0"/>
              </a:spcAft>
              <a:buSzPts val="2960"/>
              <a:buNone/>
            </a:pPr>
            <a:r>
              <a:rPr lang="en-US" sz="2960"/>
              <a:t>Leader focused on relations</a:t>
            </a:r>
            <a:endParaRPr/>
          </a:p>
          <a:p>
            <a:pPr indent="0" lvl="0" marL="0" rtl="0" algn="l">
              <a:lnSpc>
                <a:spcPct val="80000"/>
              </a:lnSpc>
              <a:spcBef>
                <a:spcPts val="592"/>
              </a:spcBef>
              <a:spcAft>
                <a:spcPts val="0"/>
              </a:spcAft>
              <a:buClr>
                <a:schemeClr val="accent1"/>
              </a:buClr>
              <a:buSzPts val="2960"/>
              <a:buNone/>
            </a:pPr>
            <a:r>
              <a:rPr lang="en-US" sz="2960">
                <a:solidFill>
                  <a:schemeClr val="accent1"/>
                </a:solidFill>
              </a:rPr>
              <a:t>Group leadership</a:t>
            </a:r>
            <a:endParaRPr/>
          </a:p>
          <a:p>
            <a:pPr indent="0" lvl="0" marL="0" rtl="0" algn="l">
              <a:lnSpc>
                <a:spcPct val="80000"/>
              </a:lnSpc>
              <a:spcBef>
                <a:spcPts val="592"/>
              </a:spcBef>
              <a:spcAft>
                <a:spcPts val="0"/>
              </a:spcAft>
              <a:buSzPts val="2960"/>
              <a:buNone/>
            </a:pPr>
            <a:r>
              <a:rPr lang="en-US" sz="2960"/>
              <a:t>Group leadership is in contrast to leading a group by an individual. In this case, more than one person determines the direction of the group as a whole. This approach is being introduced in order to increase creativity and involvement of people. </a:t>
            </a:r>
            <a:endParaRPr sz="2960"/>
          </a:p>
          <a:p>
            <a:pPr indent="0" lvl="0" marL="0" rtl="0" algn="l">
              <a:lnSpc>
                <a:spcPct val="80000"/>
              </a:lnSpc>
              <a:spcBef>
                <a:spcPts val="592"/>
              </a:spcBef>
              <a:spcAft>
                <a:spcPts val="0"/>
              </a:spcAft>
              <a:buClr>
                <a:schemeClr val="accent1"/>
              </a:buClr>
              <a:buSzPts val="2960"/>
              <a:buNone/>
            </a:pPr>
            <a:r>
              <a:rPr lang="en-US" sz="2960">
                <a:solidFill>
                  <a:schemeClr val="accent1"/>
                </a:solidFill>
              </a:rPr>
              <a:t>Interviews with leaders</a:t>
            </a:r>
            <a:endParaRPr/>
          </a:p>
          <a:p>
            <a:pPr indent="0" lvl="0" marL="0" rtl="0" algn="l">
              <a:lnSpc>
                <a:spcPct val="80000"/>
              </a:lnSpc>
              <a:spcBef>
                <a:spcPts val="592"/>
              </a:spcBef>
              <a:spcAft>
                <a:spcPts val="0"/>
              </a:spcAft>
              <a:buSzPts val="2960"/>
              <a:buNone/>
            </a:pPr>
            <a:r>
              <a:rPr lang="en-US" sz="2960"/>
              <a:t>In the first phase of the project we prepared five audio and video interviews with leader personalities or with our active near-peers. </a:t>
            </a:r>
            <a:endParaRPr sz="2960"/>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9" name="Shape 3739"/>
        <p:cNvGrpSpPr/>
        <p:nvPr/>
      </p:nvGrpSpPr>
      <p:grpSpPr>
        <a:xfrm>
          <a:off x="0" y="0"/>
          <a:ext cx="0" cy="0"/>
          <a:chOff x="0" y="0"/>
          <a:chExt cx="0" cy="0"/>
        </a:xfrm>
      </p:grpSpPr>
      <p:sp>
        <p:nvSpPr>
          <p:cNvPr id="3740" name="Google Shape;3740;p185"/>
          <p:cNvSpPr txBox="1"/>
          <p:nvPr>
            <p:ph type="title"/>
          </p:nvPr>
        </p:nvSpPr>
        <p:spPr>
          <a:xfrm>
            <a:off x="1981200" y="274638"/>
            <a:ext cx="8229600" cy="56207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Your Ethical Leadership Coat of Arms</a:t>
            </a:r>
            <a:br>
              <a:rPr lang="en-US" sz="3563"/>
            </a:br>
            <a:endParaRPr sz="3563"/>
          </a:p>
        </p:txBody>
      </p:sp>
      <p:sp>
        <p:nvSpPr>
          <p:cNvPr id="3741" name="Google Shape;3741;p185"/>
          <p:cNvSpPr txBox="1"/>
          <p:nvPr>
            <p:ph idx="1" type="body"/>
          </p:nvPr>
        </p:nvSpPr>
        <p:spPr>
          <a:xfrm>
            <a:off x="1631504" y="548681"/>
            <a:ext cx="8579296" cy="503001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In this leadership development activity, participants are asked to draw their own coat of arms symbolising the most important elements of their leadership philosophy. The coat of arms drawings are then debriefed and discussed together with the group.</a:t>
            </a:r>
            <a:endParaRPr/>
          </a:p>
          <a:p>
            <a:pPr indent="0" lvl="0" marL="0" rtl="0" algn="l">
              <a:lnSpc>
                <a:spcPct val="100000"/>
              </a:lnSpc>
              <a:spcBef>
                <a:spcPts val="320"/>
              </a:spcBef>
              <a:spcAft>
                <a:spcPts val="0"/>
              </a:spcAft>
              <a:buClr>
                <a:schemeClr val="accent1"/>
              </a:buClr>
              <a:buSzPts val="1600"/>
              <a:buNone/>
            </a:pPr>
            <a:r>
              <a:rPr b="1" lang="en-US" sz="1600">
                <a:solidFill>
                  <a:schemeClr val="accent1"/>
                </a:solidFill>
              </a:rPr>
              <a:t>Instructions</a:t>
            </a:r>
            <a:endParaRPr b="1" sz="1600">
              <a:solidFill>
                <a:schemeClr val="accent1"/>
              </a:solidFill>
            </a:endParaRPr>
          </a:p>
          <a:p>
            <a:pPr indent="0" lvl="0" marL="0" rtl="0" algn="l">
              <a:lnSpc>
                <a:spcPct val="100000"/>
              </a:lnSpc>
              <a:spcBef>
                <a:spcPts val="280"/>
              </a:spcBef>
              <a:spcAft>
                <a:spcPts val="0"/>
              </a:spcAft>
              <a:buSzPts val="1400"/>
              <a:buNone/>
            </a:pPr>
            <a:r>
              <a:rPr lang="en-US" sz="1400"/>
              <a:t>In ancient and medieval times, a coat of arms was an emblem - unique design often painted on a shield - to represent an individual person, family or state. Each symbol on the coat of arms represents something that has an important meaning to that person or country. Every leader has certain things and values that they value and find important. Values that guide the leader's behaviour and embodies the leadership philosophy of the person.</a:t>
            </a:r>
            <a:endParaRPr/>
          </a:p>
          <a:p>
            <a:pPr indent="0" lvl="0" marL="0" rtl="0" algn="l">
              <a:lnSpc>
                <a:spcPct val="100000"/>
              </a:lnSpc>
              <a:spcBef>
                <a:spcPts val="280"/>
              </a:spcBef>
              <a:spcAft>
                <a:spcPts val="0"/>
              </a:spcAft>
              <a:buSzPts val="1400"/>
              <a:buNone/>
            </a:pPr>
            <a:r>
              <a:rPr lang="en-US" sz="1400"/>
              <a:t>In this exercise, participants are asked to create their own Leadership Coat of Arms.</a:t>
            </a:r>
            <a:endParaRPr sz="1400"/>
          </a:p>
          <a:p>
            <a:pPr indent="0" lvl="0" marL="0" rtl="0" algn="l">
              <a:lnSpc>
                <a:spcPct val="100000"/>
              </a:lnSpc>
              <a:spcBef>
                <a:spcPts val="280"/>
              </a:spcBef>
              <a:spcAft>
                <a:spcPts val="0"/>
              </a:spcAft>
              <a:buClr>
                <a:schemeClr val="accent1"/>
              </a:buClr>
              <a:buSzPts val="1400"/>
              <a:buNone/>
            </a:pPr>
            <a:r>
              <a:rPr b="1" lang="en-US" sz="1400">
                <a:solidFill>
                  <a:schemeClr val="accent1"/>
                </a:solidFill>
              </a:rPr>
              <a:t>Steps:</a:t>
            </a:r>
            <a:endParaRPr/>
          </a:p>
          <a:p>
            <a:pPr indent="0" lvl="0" marL="0" rtl="0" algn="l">
              <a:lnSpc>
                <a:spcPct val="100000"/>
              </a:lnSpc>
              <a:spcBef>
                <a:spcPts val="280"/>
              </a:spcBef>
              <a:spcAft>
                <a:spcPts val="0"/>
              </a:spcAft>
              <a:buSzPts val="1400"/>
              <a:buNone/>
            </a:pPr>
            <a:r>
              <a:rPr lang="en-US" sz="1400"/>
              <a:t>Brief participants about drawing their own Leadership Coat of Arms. Explain briefly the importance of consistent values in leadership and ask them to reflect what beliefs and values they find important as a leader</a:t>
            </a:r>
            <a:endParaRPr/>
          </a:p>
          <a:p>
            <a:pPr indent="0" lvl="0" marL="0" rtl="0" algn="l">
              <a:lnSpc>
                <a:spcPct val="100000"/>
              </a:lnSpc>
              <a:spcBef>
                <a:spcPts val="200"/>
              </a:spcBef>
              <a:spcAft>
                <a:spcPts val="0"/>
              </a:spcAft>
              <a:buSzPts val="1000"/>
              <a:buNone/>
            </a:pPr>
            <a:r>
              <a:t/>
            </a:r>
            <a:endParaRPr sz="1000"/>
          </a:p>
          <a:p>
            <a:pPr indent="0" lvl="0" marL="0" rtl="0" algn="l">
              <a:lnSpc>
                <a:spcPct val="100000"/>
              </a:lnSpc>
              <a:spcBef>
                <a:spcPts val="200"/>
              </a:spcBef>
              <a:spcAft>
                <a:spcPts val="0"/>
              </a:spcAft>
              <a:buSzPts val="1000"/>
              <a:buNone/>
            </a:pPr>
            <a:r>
              <a:t/>
            </a:r>
            <a:endParaRPr sz="1000"/>
          </a:p>
        </p:txBody>
      </p:sp>
      <p:pic>
        <p:nvPicPr>
          <p:cNvPr id="3742" name="Google Shape;3742;p185"/>
          <p:cNvPicPr preferRelativeResize="0"/>
          <p:nvPr/>
        </p:nvPicPr>
        <p:blipFill rotWithShape="1">
          <a:blip r:embed="rId3">
            <a:alphaModFix/>
          </a:blip>
          <a:srcRect b="0" l="0" r="0" t="0"/>
          <a:stretch/>
        </p:blipFill>
        <p:spPr>
          <a:xfrm>
            <a:off x="4151784" y="3573016"/>
            <a:ext cx="2952328" cy="2952328"/>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6" name="Shape 3746"/>
        <p:cNvGrpSpPr/>
        <p:nvPr/>
      </p:nvGrpSpPr>
      <p:grpSpPr>
        <a:xfrm>
          <a:off x="0" y="0"/>
          <a:ext cx="0" cy="0"/>
          <a:chOff x="0" y="0"/>
          <a:chExt cx="0" cy="0"/>
        </a:xfrm>
      </p:grpSpPr>
      <p:sp>
        <p:nvSpPr>
          <p:cNvPr id="3747" name="Google Shape;3747;p186"/>
          <p:cNvSpPr txBox="1"/>
          <p:nvPr>
            <p:ph idx="1" type="body"/>
          </p:nvPr>
        </p:nvSpPr>
        <p:spPr>
          <a:xfrm>
            <a:off x="1847528" y="116633"/>
            <a:ext cx="8363272" cy="6009531"/>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520"/>
              <a:buNone/>
            </a:pPr>
            <a:r>
              <a:rPr lang="en-US" sz="1520"/>
              <a:t>Give a sheet of A4 paper or flipchart and a sharpie for each participant, and assign 10-15 minutes of time for them to draw their coat of arms, representing the 4 most important items they value in leadership. Encourage participants not be concerned about how nice their drawing is, the main thing is expressing what they think is important for a leader.</a:t>
            </a:r>
            <a:endParaRPr/>
          </a:p>
          <a:p>
            <a:pPr indent="0" lvl="0" marL="0" rtl="0" algn="l">
              <a:lnSpc>
                <a:spcPct val="80000"/>
              </a:lnSpc>
              <a:spcBef>
                <a:spcPts val="304"/>
              </a:spcBef>
              <a:spcAft>
                <a:spcPts val="0"/>
              </a:spcAft>
              <a:buSzPts val="1520"/>
              <a:buNone/>
            </a:pPr>
            <a:r>
              <a:rPr lang="en-US" sz="1520"/>
              <a:t>After everyone finished their drawing, ask participants to share and explain their drawings (you may do it in groups of 4-6 participants, if you have many participants). </a:t>
            </a:r>
            <a:endParaRPr sz="1520"/>
          </a:p>
          <a:p>
            <a:pPr indent="0" lvl="0" marL="0" rtl="0" algn="l">
              <a:lnSpc>
                <a:spcPct val="80000"/>
              </a:lnSpc>
              <a:spcBef>
                <a:spcPts val="304"/>
              </a:spcBef>
              <a:spcAft>
                <a:spcPts val="0"/>
              </a:spcAft>
              <a:buClr>
                <a:schemeClr val="accent1"/>
              </a:buClr>
              <a:buSzPts val="1520"/>
              <a:buNone/>
            </a:pPr>
            <a:r>
              <a:rPr b="1" lang="en-US" sz="1520">
                <a:solidFill>
                  <a:schemeClr val="accent1"/>
                </a:solidFill>
              </a:rPr>
              <a:t>Questions to consider:</a:t>
            </a:r>
            <a:endParaRPr/>
          </a:p>
          <a:p>
            <a:pPr indent="-342900" lvl="0" marL="342900" rtl="0" algn="l">
              <a:lnSpc>
                <a:spcPct val="80000"/>
              </a:lnSpc>
              <a:spcBef>
                <a:spcPts val="304"/>
              </a:spcBef>
              <a:spcAft>
                <a:spcPts val="0"/>
              </a:spcAft>
              <a:buSzPts val="1520"/>
              <a:buChar char="•"/>
            </a:pPr>
            <a:r>
              <a:rPr lang="en-US" sz="1520"/>
              <a:t>What items did you add to your Leadership Coat of Arms?</a:t>
            </a:r>
            <a:endParaRPr/>
          </a:p>
          <a:p>
            <a:pPr indent="-342900" lvl="0" marL="342900" rtl="0" algn="l">
              <a:lnSpc>
                <a:spcPct val="80000"/>
              </a:lnSpc>
              <a:spcBef>
                <a:spcPts val="304"/>
              </a:spcBef>
              <a:spcAft>
                <a:spcPts val="0"/>
              </a:spcAft>
              <a:buSzPts val="1520"/>
              <a:buChar char="•"/>
            </a:pPr>
            <a:r>
              <a:rPr lang="en-US" sz="1520"/>
              <a:t>Why are they important for you?</a:t>
            </a:r>
            <a:endParaRPr/>
          </a:p>
          <a:p>
            <a:pPr indent="-342900" lvl="0" marL="342900" rtl="0" algn="l">
              <a:lnSpc>
                <a:spcPct val="80000"/>
              </a:lnSpc>
              <a:spcBef>
                <a:spcPts val="304"/>
              </a:spcBef>
              <a:spcAft>
                <a:spcPts val="0"/>
              </a:spcAft>
              <a:buSzPts val="1520"/>
              <a:buChar char="•"/>
            </a:pPr>
            <a:r>
              <a:rPr lang="en-US" sz="1520"/>
              <a:t>After the discussion and debriefing round, you may ask participants to stick their coat of arms drawings to the wall, so you have a visual gallery of Leadership Coat of Arms</a:t>
            </a:r>
            <a:endParaRPr/>
          </a:p>
          <a:p>
            <a:pPr indent="0" lvl="0" marL="0" rtl="0" algn="l">
              <a:lnSpc>
                <a:spcPct val="80000"/>
              </a:lnSpc>
              <a:spcBef>
                <a:spcPts val="304"/>
              </a:spcBef>
              <a:spcAft>
                <a:spcPts val="0"/>
              </a:spcAft>
              <a:buClr>
                <a:schemeClr val="accent1"/>
              </a:buClr>
              <a:buSzPts val="1520"/>
              <a:buNone/>
            </a:pPr>
            <a:r>
              <a:rPr b="1" lang="en-US" sz="1520">
                <a:solidFill>
                  <a:schemeClr val="accent1"/>
                </a:solidFill>
              </a:rPr>
              <a:t>Variations:</a:t>
            </a:r>
            <a:endParaRPr/>
          </a:p>
          <a:p>
            <a:pPr indent="-342900" lvl="0" marL="342900" rtl="0" algn="l">
              <a:lnSpc>
                <a:spcPct val="80000"/>
              </a:lnSpc>
              <a:spcBef>
                <a:spcPts val="304"/>
              </a:spcBef>
              <a:spcAft>
                <a:spcPts val="0"/>
              </a:spcAft>
              <a:buSzPts val="1520"/>
              <a:buChar char="•"/>
            </a:pPr>
            <a:r>
              <a:rPr lang="en-US" sz="1520"/>
              <a:t>You may do this exercise with other focus areas, e.g with Teamwork instead of Leadership. Tips for running this activity online. Pick an online whiteboard tool that allows to use a large, zoomable canvas. Users can either draw their coat of arms on paper and upload an image into the board, or draw it digitally.</a:t>
            </a:r>
            <a:endParaRPr/>
          </a:p>
          <a:p>
            <a:pPr indent="-342900" lvl="0" marL="342900" rtl="0" algn="l">
              <a:lnSpc>
                <a:spcPct val="80000"/>
              </a:lnSpc>
              <a:spcBef>
                <a:spcPts val="304"/>
              </a:spcBef>
              <a:spcAft>
                <a:spcPts val="0"/>
              </a:spcAft>
              <a:buSzPts val="1520"/>
              <a:buChar char="•"/>
            </a:pPr>
            <a:r>
              <a:rPr lang="en-US" sz="1520"/>
              <a:t>In the reflection step, invite users to navigate to the coat of arms of the person speaking. If you don’t have an online whiteboard tool, you can use Slack or Google docs to share and comment on the created images. If using video conferencing software alone, invite the participants to share their screen and show their digital image, or hold up their physical drawing for the group to see. If running the activity in groups, use a video conferencing tool where you can assign the participants into breakout rooms (eg. Zoom). When briefing the exercise and assigning the groups to work together, keep all participants in the main video conference room and explain best practices.  After this step is completed, turn on breakout rooms so each group can work on their tasks. After the group breakout groups are completed and participants return to the main room, debrief the exercise. If you do not have breakout sessions, keep everyone in the main room, though invite pairs and groups to communicate in private messages or small groups in Slack. </a:t>
            </a:r>
            <a:endParaRPr/>
          </a:p>
          <a:p>
            <a:pPr indent="-246380" lvl="0" marL="342900" rtl="0" algn="l">
              <a:lnSpc>
                <a:spcPct val="80000"/>
              </a:lnSpc>
              <a:spcBef>
                <a:spcPts val="304"/>
              </a:spcBef>
              <a:spcAft>
                <a:spcPts val="0"/>
              </a:spcAft>
              <a:buSzPts val="1520"/>
              <a:buNone/>
            </a:pPr>
            <a:r>
              <a:t/>
            </a:r>
            <a:endParaRPr sz="1520"/>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1" name="Shape 3751"/>
        <p:cNvGrpSpPr/>
        <p:nvPr/>
      </p:nvGrpSpPr>
      <p:grpSpPr>
        <a:xfrm>
          <a:off x="0" y="0"/>
          <a:ext cx="0" cy="0"/>
          <a:chOff x="0" y="0"/>
          <a:chExt cx="0" cy="0"/>
        </a:xfrm>
      </p:grpSpPr>
      <p:sp>
        <p:nvSpPr>
          <p:cNvPr id="3752" name="Google Shape;3752;p187"/>
          <p:cNvSpPr txBox="1"/>
          <p:nvPr>
            <p:ph type="title"/>
          </p:nvPr>
        </p:nvSpPr>
        <p:spPr>
          <a:xfrm>
            <a:off x="1847528" y="0"/>
            <a:ext cx="8229600" cy="70609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959">
                <a:solidFill>
                  <a:schemeClr val="accent1"/>
                </a:solidFill>
                <a:latin typeface="Anton"/>
                <a:ea typeface="Anton"/>
                <a:cs typeface="Anton"/>
                <a:sym typeface="Anton"/>
              </a:rPr>
              <a:t>Leadership Pizza</a:t>
            </a:r>
            <a:endParaRPr sz="3959">
              <a:solidFill>
                <a:schemeClr val="accent1"/>
              </a:solidFill>
            </a:endParaRPr>
          </a:p>
        </p:txBody>
      </p:sp>
      <p:sp>
        <p:nvSpPr>
          <p:cNvPr id="3753" name="Google Shape;3753;p187"/>
          <p:cNvSpPr txBox="1"/>
          <p:nvPr>
            <p:ph idx="1" type="body"/>
          </p:nvPr>
        </p:nvSpPr>
        <p:spPr>
          <a:xfrm>
            <a:off x="1981200" y="620689"/>
            <a:ext cx="8229600" cy="550547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760"/>
              <a:buChar char="•"/>
            </a:pPr>
            <a:r>
              <a:rPr lang="en-US" sz="1760"/>
              <a:t>This leadership development activity offers a self-assessment framework for people to first identify what skills, attributes and attitudes they find important for effective leadership, and then assess their own development and initiate goal setting.</a:t>
            </a:r>
            <a:endParaRPr/>
          </a:p>
          <a:p>
            <a:pPr indent="0" lvl="0" marL="0" rtl="0" algn="l">
              <a:lnSpc>
                <a:spcPct val="80000"/>
              </a:lnSpc>
              <a:spcBef>
                <a:spcPts val="352"/>
              </a:spcBef>
              <a:spcAft>
                <a:spcPts val="0"/>
              </a:spcAft>
              <a:buClr>
                <a:schemeClr val="accent1"/>
              </a:buClr>
              <a:buSzPts val="1760"/>
              <a:buNone/>
            </a:pPr>
            <a:r>
              <a:rPr b="1" lang="en-US" sz="1760">
                <a:solidFill>
                  <a:schemeClr val="accent1"/>
                </a:solidFill>
              </a:rPr>
              <a:t>Instructions</a:t>
            </a:r>
            <a:endParaRPr/>
          </a:p>
          <a:p>
            <a:pPr indent="0" lvl="0" marL="0" rtl="0" algn="l">
              <a:lnSpc>
                <a:spcPct val="80000"/>
              </a:lnSpc>
              <a:spcBef>
                <a:spcPts val="352"/>
              </a:spcBef>
              <a:spcAft>
                <a:spcPts val="0"/>
              </a:spcAft>
              <a:buSzPts val="1760"/>
              <a:buNone/>
            </a:pPr>
            <a:r>
              <a:rPr lang="en-US" sz="1760"/>
              <a:t>Don't we all like pizza? Besides the good taste, this time the slices offer a leadership self-assessment opportunity.</a:t>
            </a:r>
            <a:endParaRPr sz="1760"/>
          </a:p>
          <a:p>
            <a:pPr indent="0" lvl="0" marL="0" rtl="0" algn="l">
              <a:lnSpc>
                <a:spcPct val="80000"/>
              </a:lnSpc>
              <a:spcBef>
                <a:spcPts val="352"/>
              </a:spcBef>
              <a:spcAft>
                <a:spcPts val="0"/>
              </a:spcAft>
              <a:buSzPts val="1760"/>
              <a:buNone/>
            </a:pPr>
            <a:r>
              <a:rPr lang="en-US" sz="1760"/>
              <a:t>This exercise can help people to reflect on the different dimensions of what skills and attitudes they need in order to be a good leader.</a:t>
            </a:r>
            <a:endParaRPr sz="1760"/>
          </a:p>
          <a:p>
            <a:pPr indent="-342900" lvl="0" marL="342900" rtl="0" algn="l">
              <a:lnSpc>
                <a:spcPct val="80000"/>
              </a:lnSpc>
              <a:spcBef>
                <a:spcPts val="352"/>
              </a:spcBef>
              <a:spcAft>
                <a:spcPts val="0"/>
              </a:spcAft>
              <a:buSzPts val="1760"/>
              <a:buChar char="•"/>
            </a:pPr>
            <a:r>
              <a:rPr lang="en-US" sz="1760"/>
              <a:t>Flow:</a:t>
            </a:r>
            <a:endParaRPr/>
          </a:p>
          <a:p>
            <a:pPr indent="0" lvl="0" marL="0" rtl="0" algn="l">
              <a:lnSpc>
                <a:spcPct val="80000"/>
              </a:lnSpc>
              <a:spcBef>
                <a:spcPts val="352"/>
              </a:spcBef>
              <a:spcAft>
                <a:spcPts val="0"/>
              </a:spcAft>
              <a:buSzPts val="1760"/>
              <a:buNone/>
            </a:pPr>
            <a:r>
              <a:rPr lang="en-US" sz="1760"/>
              <a:t>1. You start the exercise by presenting the model of the Leadership Pizza: It is a reflection and self-assessment tool where you think about the most important skills and attitudes that you need to master in order to be a great leader.</a:t>
            </a:r>
            <a:endParaRPr/>
          </a:p>
          <a:p>
            <a:pPr indent="0" lvl="0" marL="0" rtl="0" algn="l">
              <a:lnSpc>
                <a:spcPct val="80000"/>
              </a:lnSpc>
              <a:spcBef>
                <a:spcPts val="352"/>
              </a:spcBef>
              <a:spcAft>
                <a:spcPts val="0"/>
              </a:spcAft>
              <a:buSzPts val="1760"/>
              <a:buNone/>
            </a:pPr>
            <a:r>
              <a:rPr lang="en-US" sz="1760"/>
              <a:t>2. You may present your own version of the leadership pizza to demonstrate an example.  Emphasise that your version is just an example, and they should think about what is important for leadership in their own perspective.</a:t>
            </a:r>
            <a:endParaRPr/>
          </a:p>
          <a:p>
            <a:pPr indent="0" lvl="0" marL="0" rtl="0" algn="l">
              <a:lnSpc>
                <a:spcPct val="80000"/>
              </a:lnSpc>
              <a:spcBef>
                <a:spcPts val="352"/>
              </a:spcBef>
              <a:spcAft>
                <a:spcPts val="0"/>
              </a:spcAft>
              <a:buSzPts val="1760"/>
              <a:buNone/>
            </a:pPr>
            <a:r>
              <a:rPr lang="en-US" sz="1760"/>
              <a:t>3. Assign time for participants to prepare their own set of important leadership skills and attributes, and ask them to draw a pizza shape and label the slices with the items they listed.</a:t>
            </a:r>
            <a:endParaRPr/>
          </a:p>
          <a:p>
            <a:pPr indent="0" lvl="0" marL="0" rtl="0" algn="l">
              <a:lnSpc>
                <a:spcPct val="80000"/>
              </a:lnSpc>
              <a:spcBef>
                <a:spcPts val="352"/>
              </a:spcBef>
              <a:spcAft>
                <a:spcPts val="0"/>
              </a:spcAft>
              <a:buSzPts val="1760"/>
              <a:buNone/>
            </a:pPr>
            <a:r>
              <a:rPr lang="en-US" sz="1760"/>
              <a:t>4. At this point, you may ask people to share their drawings with the group and explain which labels have they chosen. You may discuss certain decisions and identify common patterns in the group's perception of a good leader.</a:t>
            </a:r>
            <a:endParaRPr sz="1760"/>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7" name="Shape 3757"/>
        <p:cNvGrpSpPr/>
        <p:nvPr/>
      </p:nvGrpSpPr>
      <p:grpSpPr>
        <a:xfrm>
          <a:off x="0" y="0"/>
          <a:ext cx="0" cy="0"/>
          <a:chOff x="0" y="0"/>
          <a:chExt cx="0" cy="0"/>
        </a:xfrm>
      </p:grpSpPr>
      <p:sp>
        <p:nvSpPr>
          <p:cNvPr id="3758" name="Google Shape;3758;p188"/>
          <p:cNvSpPr txBox="1"/>
          <p:nvPr>
            <p:ph idx="1" type="body"/>
          </p:nvPr>
        </p:nvSpPr>
        <p:spPr>
          <a:xfrm>
            <a:off x="1631504" y="1"/>
            <a:ext cx="9036496"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900"/>
              <a:buNone/>
            </a:pPr>
            <a:r>
              <a:rPr lang="en-US" sz="1900"/>
              <a:t>5. Ask participants to assess themselves on a scale of 1 to 10 for each slice. (10 is the edge if the slice, 1 is the core of the pizza). This self-assessment should serve as a baseline for setting up their own personal goals for leadership development. The areas where they find them weaker should receive more focus in their future development. </a:t>
            </a:r>
            <a:endParaRPr/>
          </a:p>
          <a:p>
            <a:pPr indent="-342900" lvl="0" marL="342900" rtl="0" algn="l">
              <a:lnSpc>
                <a:spcPct val="100000"/>
              </a:lnSpc>
              <a:spcBef>
                <a:spcPts val="320"/>
              </a:spcBef>
              <a:spcAft>
                <a:spcPts val="0"/>
              </a:spcAft>
              <a:buSzPts val="1600"/>
              <a:buChar char="•"/>
            </a:pPr>
            <a:r>
              <a:rPr lang="en-US" sz="1600"/>
              <a:t>You may use this tool in coaching and mentoring sessions, too.</a:t>
            </a:r>
            <a:endParaRPr/>
          </a:p>
          <a:p>
            <a:pPr indent="-342900" lvl="0" marL="342900" rtl="0" algn="l">
              <a:lnSpc>
                <a:spcPct val="100000"/>
              </a:lnSpc>
              <a:spcBef>
                <a:spcPts val="320"/>
              </a:spcBef>
              <a:spcAft>
                <a:spcPts val="0"/>
              </a:spcAft>
              <a:buSzPts val="1600"/>
              <a:buChar char="•"/>
            </a:pPr>
            <a:r>
              <a:rPr lang="en-US" sz="1600"/>
              <a:t>Encourage people to set a follow-up action within a few months of time to revisit their Leadership Pizza. They should re-assess themselves, celebrate their development and refine their next goals.</a:t>
            </a:r>
            <a:endParaRPr/>
          </a:p>
          <a:p>
            <a:pPr indent="-342900" lvl="0" marL="342900" rtl="0" algn="l">
              <a:lnSpc>
                <a:spcPct val="100000"/>
              </a:lnSpc>
              <a:spcBef>
                <a:spcPts val="320"/>
              </a:spcBef>
              <a:spcAft>
                <a:spcPts val="0"/>
              </a:spcAft>
              <a:buSzPts val="1600"/>
              <a:buChar char="•"/>
            </a:pPr>
            <a:r>
              <a:rPr lang="en-US" sz="1600"/>
              <a:t>You may use this tool in coaching and mentoring sessions, too.</a:t>
            </a:r>
            <a:endParaRPr sz="1600"/>
          </a:p>
          <a:p>
            <a:pPr indent="-342900" lvl="0" marL="342900" rtl="0" algn="l">
              <a:lnSpc>
                <a:spcPct val="100000"/>
              </a:lnSpc>
              <a:spcBef>
                <a:spcPts val="320"/>
              </a:spcBef>
              <a:spcAft>
                <a:spcPts val="0"/>
              </a:spcAft>
              <a:buSzPts val="1600"/>
              <a:buChar char="•"/>
            </a:pPr>
            <a:r>
              <a:rPr lang="en-US" sz="1600"/>
              <a:t>Encourage people to set a follow-up action within a few months of time to revisit their Leadership Pizza. They should re-assess themselves, celebrate their development and refine their next goals.</a:t>
            </a:r>
            <a:endParaRPr/>
          </a:p>
          <a:p>
            <a:pPr indent="-139700" lvl="0" marL="342900" rtl="0" algn="l">
              <a:lnSpc>
                <a:spcPct val="100000"/>
              </a:lnSpc>
              <a:spcBef>
                <a:spcPts val="640"/>
              </a:spcBef>
              <a:spcAft>
                <a:spcPts val="0"/>
              </a:spcAft>
              <a:buSzPts val="3200"/>
              <a:buNone/>
            </a:pPr>
            <a:r>
              <a:t/>
            </a:r>
            <a:endParaRPr/>
          </a:p>
        </p:txBody>
      </p:sp>
      <p:pic>
        <p:nvPicPr>
          <p:cNvPr id="3759" name="Google Shape;3759;p188"/>
          <p:cNvPicPr preferRelativeResize="0"/>
          <p:nvPr/>
        </p:nvPicPr>
        <p:blipFill rotWithShape="1">
          <a:blip r:embed="rId3">
            <a:alphaModFix/>
          </a:blip>
          <a:srcRect b="0" l="0" r="0" t="0"/>
          <a:stretch/>
        </p:blipFill>
        <p:spPr>
          <a:xfrm>
            <a:off x="3215680" y="2852936"/>
            <a:ext cx="5328592" cy="3900144"/>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3" name="Shape 3763"/>
        <p:cNvGrpSpPr/>
        <p:nvPr/>
      </p:nvGrpSpPr>
      <p:grpSpPr>
        <a:xfrm>
          <a:off x="0" y="0"/>
          <a:ext cx="0" cy="0"/>
          <a:chOff x="0" y="0"/>
          <a:chExt cx="0" cy="0"/>
        </a:xfrm>
      </p:grpSpPr>
      <p:sp>
        <p:nvSpPr>
          <p:cNvPr id="3764" name="Google Shape;3764;p189"/>
          <p:cNvSpPr txBox="1"/>
          <p:nvPr>
            <p:ph type="title"/>
          </p:nvPr>
        </p:nvSpPr>
        <p:spPr>
          <a:xfrm>
            <a:off x="1966755" y="-10752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Trust Battery</a:t>
            </a:r>
            <a:endParaRPr>
              <a:solidFill>
                <a:schemeClr val="accent1"/>
              </a:solidFill>
            </a:endParaRPr>
          </a:p>
        </p:txBody>
      </p:sp>
      <p:sp>
        <p:nvSpPr>
          <p:cNvPr id="3765" name="Google Shape;3765;p189"/>
          <p:cNvSpPr txBox="1"/>
          <p:nvPr>
            <p:ph idx="1" type="body"/>
          </p:nvPr>
        </p:nvSpPr>
        <p:spPr>
          <a:xfrm>
            <a:off x="1703512" y="692697"/>
            <a:ext cx="8856984" cy="543346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615"/>
              <a:buNone/>
            </a:pPr>
            <a:r>
              <a:rPr lang="en-US" sz="1615"/>
              <a:t>This self-assessment activity allows you and your team members to reflect on the ‘trust battery’ they individually have towards each person on the team, and encourages focus on actions that can charge the depleted trust batteries.</a:t>
            </a:r>
            <a:endParaRPr/>
          </a:p>
          <a:p>
            <a:pPr indent="0" lvl="0" marL="0" rtl="0" algn="l">
              <a:lnSpc>
                <a:spcPct val="80000"/>
              </a:lnSpc>
              <a:spcBef>
                <a:spcPts val="361"/>
              </a:spcBef>
              <a:spcAft>
                <a:spcPts val="0"/>
              </a:spcAft>
              <a:buClr>
                <a:schemeClr val="accent1"/>
              </a:buClr>
              <a:buSzPts val="1804"/>
              <a:buNone/>
            </a:pPr>
            <a:r>
              <a:rPr b="1" lang="en-US" sz="1804">
                <a:solidFill>
                  <a:schemeClr val="accent1"/>
                </a:solidFill>
              </a:rPr>
              <a:t>Materials</a:t>
            </a:r>
            <a:endParaRPr b="1" sz="1804">
              <a:solidFill>
                <a:schemeClr val="accent1"/>
              </a:solidFill>
            </a:endParaRPr>
          </a:p>
          <a:p>
            <a:pPr indent="-342900" lvl="0" marL="342900" rtl="0" algn="l">
              <a:lnSpc>
                <a:spcPct val="80000"/>
              </a:lnSpc>
              <a:spcBef>
                <a:spcPts val="323"/>
              </a:spcBef>
              <a:spcAft>
                <a:spcPts val="0"/>
              </a:spcAft>
              <a:buSzPts val="1615"/>
              <a:buChar char="•"/>
            </a:pPr>
            <a:r>
              <a:rPr lang="en-US" sz="1615"/>
              <a:t>Trust Battery Worksheets</a:t>
            </a:r>
            <a:endParaRPr/>
          </a:p>
          <a:p>
            <a:pPr indent="0" lvl="0" marL="0" rtl="0" algn="l">
              <a:lnSpc>
                <a:spcPct val="80000"/>
              </a:lnSpc>
              <a:spcBef>
                <a:spcPts val="361"/>
              </a:spcBef>
              <a:spcAft>
                <a:spcPts val="0"/>
              </a:spcAft>
              <a:buClr>
                <a:schemeClr val="accent1"/>
              </a:buClr>
              <a:buSzPts val="1804"/>
              <a:buNone/>
            </a:pPr>
            <a:r>
              <a:rPr b="1" lang="en-US" sz="1804">
                <a:solidFill>
                  <a:schemeClr val="accent1"/>
                </a:solidFill>
              </a:rPr>
              <a:t>Instructions The Concept of Trust Battery</a:t>
            </a:r>
            <a:endParaRPr/>
          </a:p>
          <a:p>
            <a:pPr indent="-342900" lvl="0" marL="342900" rtl="0" algn="l">
              <a:lnSpc>
                <a:spcPct val="80000"/>
              </a:lnSpc>
              <a:spcBef>
                <a:spcPts val="323"/>
              </a:spcBef>
              <a:spcAft>
                <a:spcPts val="0"/>
              </a:spcAft>
              <a:buSzPts val="1615"/>
              <a:buChar char="•"/>
            </a:pPr>
            <a:r>
              <a:rPr lang="en-US" sz="1615"/>
              <a:t>Tobias Lütke, CEO at Shopify coined the term: "</a:t>
            </a:r>
            <a:r>
              <a:rPr i="1" lang="en-US" sz="1615"/>
              <a:t>Another concept we talk a lot about is something called a 'trust battery'. It's charged at 50 percent when people are first hired. And then every time you work with someone at the company, the trust battery between the two of you is either charged or discharged, based on things like whether you deliver what you promise."</a:t>
            </a:r>
            <a:endParaRPr sz="1615"/>
          </a:p>
          <a:p>
            <a:pPr indent="-342900" lvl="0" marL="342900" rtl="0" algn="l">
              <a:lnSpc>
                <a:spcPct val="80000"/>
              </a:lnSpc>
              <a:spcBef>
                <a:spcPts val="323"/>
              </a:spcBef>
              <a:spcAft>
                <a:spcPts val="0"/>
              </a:spcAft>
              <a:buSzPts val="1615"/>
              <a:buChar char="•"/>
            </a:pPr>
            <a:r>
              <a:rPr lang="en-US" sz="1615"/>
              <a:t>The adoption of this concept helps to assess work relations with greater clarity. By measuring the charge on the trust battery, we have the context to frame any potential conflict. A low trust battery is the core of many personal disputes at work. When the battery is drained, things quickly get judged harshly.</a:t>
            </a:r>
            <a:endParaRPr/>
          </a:p>
          <a:p>
            <a:pPr indent="-342900" lvl="0" marL="342900" rtl="0" algn="l">
              <a:lnSpc>
                <a:spcPct val="80000"/>
              </a:lnSpc>
              <a:spcBef>
                <a:spcPts val="323"/>
              </a:spcBef>
              <a:spcAft>
                <a:spcPts val="0"/>
              </a:spcAft>
              <a:buSzPts val="1615"/>
              <a:buChar char="•"/>
            </a:pPr>
            <a:r>
              <a:rPr lang="en-US" sz="1615"/>
              <a:t>A trust battery is a summary of all interactions to date. If you want to recharge the battery, you have to do different things in the future. Only new actions and new attitudes count.</a:t>
            </a:r>
            <a:endParaRPr/>
          </a:p>
          <a:p>
            <a:pPr indent="-342900" lvl="0" marL="342900" rtl="0" algn="l">
              <a:lnSpc>
                <a:spcPct val="80000"/>
              </a:lnSpc>
              <a:spcBef>
                <a:spcPts val="323"/>
              </a:spcBef>
              <a:spcAft>
                <a:spcPts val="0"/>
              </a:spcAft>
              <a:buSzPts val="1615"/>
              <a:buChar char="•"/>
            </a:pPr>
            <a:r>
              <a:rPr lang="en-US" sz="1615"/>
              <a:t>A trust battery is personal: Bob may be at 85% with Alice, and 40% with Jim. While Alice may be at 25% with Bob and 60% with Jim.</a:t>
            </a:r>
            <a:endParaRPr/>
          </a:p>
          <a:p>
            <a:pPr indent="-342900" lvl="0" marL="342900" rtl="0" algn="l">
              <a:lnSpc>
                <a:spcPct val="80000"/>
              </a:lnSpc>
              <a:spcBef>
                <a:spcPts val="323"/>
              </a:spcBef>
              <a:spcAft>
                <a:spcPts val="0"/>
              </a:spcAft>
              <a:buSzPts val="1615"/>
              <a:buChar char="•"/>
            </a:pPr>
            <a:r>
              <a:rPr lang="en-US" sz="1615"/>
              <a:t>So the point of this exercise is to give you and your team an honest assessment about what is your trust battery with other people on the team.</a:t>
            </a:r>
            <a:endParaRPr/>
          </a:p>
          <a:p>
            <a:pPr indent="-246380" lvl="0" marL="342900" rtl="0" algn="l">
              <a:lnSpc>
                <a:spcPct val="80000"/>
              </a:lnSpc>
              <a:spcBef>
                <a:spcPts val="304"/>
              </a:spcBef>
              <a:spcAft>
                <a:spcPts val="0"/>
              </a:spcAft>
              <a:buSzPts val="1520"/>
              <a:buNone/>
            </a:pPr>
            <a:r>
              <a:t/>
            </a:r>
            <a:endParaRPr sz="1520"/>
          </a:p>
          <a:p>
            <a:pPr indent="-246380" lvl="0" marL="342900" rtl="0" algn="l">
              <a:lnSpc>
                <a:spcPct val="80000"/>
              </a:lnSpc>
              <a:spcBef>
                <a:spcPts val="304"/>
              </a:spcBef>
              <a:spcAft>
                <a:spcPts val="0"/>
              </a:spcAft>
              <a:buSzPts val="1520"/>
              <a:buNone/>
            </a:pPr>
            <a:r>
              <a:t/>
            </a:r>
            <a:endParaRPr sz="1520"/>
          </a:p>
          <a:p>
            <a:pPr indent="-246380" lvl="0" marL="342900" rtl="0" algn="l">
              <a:lnSpc>
                <a:spcPct val="80000"/>
              </a:lnSpc>
              <a:spcBef>
                <a:spcPts val="304"/>
              </a:spcBef>
              <a:spcAft>
                <a:spcPts val="0"/>
              </a:spcAft>
              <a:buSzPts val="1520"/>
              <a:buNone/>
            </a:pPr>
            <a:r>
              <a:t/>
            </a:r>
            <a:endParaRPr sz="1520"/>
          </a:p>
          <a:p>
            <a:pPr indent="-246380" lvl="0" marL="342900" rtl="0" algn="l">
              <a:lnSpc>
                <a:spcPct val="80000"/>
              </a:lnSpc>
              <a:spcBef>
                <a:spcPts val="304"/>
              </a:spcBef>
              <a:spcAft>
                <a:spcPts val="0"/>
              </a:spcAft>
              <a:buSzPts val="1520"/>
              <a:buNone/>
            </a:pPr>
            <a:r>
              <a:t/>
            </a:r>
            <a:endParaRPr sz="1520"/>
          </a:p>
          <a:p>
            <a:pPr indent="-246380" lvl="0" marL="342900" rtl="0" algn="l">
              <a:lnSpc>
                <a:spcPct val="80000"/>
              </a:lnSpc>
              <a:spcBef>
                <a:spcPts val="304"/>
              </a:spcBef>
              <a:spcAft>
                <a:spcPts val="0"/>
              </a:spcAft>
              <a:buSzPts val="1520"/>
              <a:buNone/>
            </a:pPr>
            <a:r>
              <a:t/>
            </a:r>
            <a:endParaRPr sz="1520"/>
          </a:p>
        </p:txBody>
      </p:sp>
      <p:pic>
        <p:nvPicPr>
          <p:cNvPr id="3766" name="Google Shape;3766;p189"/>
          <p:cNvPicPr preferRelativeResize="0"/>
          <p:nvPr/>
        </p:nvPicPr>
        <p:blipFill rotWithShape="1">
          <a:blip r:embed="rId3">
            <a:alphaModFix/>
          </a:blip>
          <a:srcRect b="0" l="0" r="0" t="0"/>
          <a:stretch/>
        </p:blipFill>
        <p:spPr>
          <a:xfrm>
            <a:off x="6744072" y="4768985"/>
            <a:ext cx="2057384" cy="2057384"/>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0" name="Shape 3770"/>
        <p:cNvGrpSpPr/>
        <p:nvPr/>
      </p:nvGrpSpPr>
      <p:grpSpPr>
        <a:xfrm>
          <a:off x="0" y="0"/>
          <a:ext cx="0" cy="0"/>
          <a:chOff x="0" y="0"/>
          <a:chExt cx="0" cy="0"/>
        </a:xfrm>
      </p:grpSpPr>
      <p:sp>
        <p:nvSpPr>
          <p:cNvPr id="3771" name="Google Shape;3771;p190"/>
          <p:cNvSpPr txBox="1"/>
          <p:nvPr>
            <p:ph idx="1" type="body"/>
          </p:nvPr>
        </p:nvSpPr>
        <p:spPr>
          <a:xfrm>
            <a:off x="1919536" y="44624"/>
            <a:ext cx="8291264" cy="655272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3952"/>
              <a:buNone/>
            </a:pPr>
            <a:r>
              <a:rPr b="1" lang="en-US" sz="3952">
                <a:solidFill>
                  <a:schemeClr val="accent1"/>
                </a:solidFill>
              </a:rPr>
              <a:t>Steps</a:t>
            </a:r>
            <a:endParaRPr/>
          </a:p>
          <a:p>
            <a:pPr indent="-342900" lvl="0" marL="342900" rtl="0" algn="l">
              <a:lnSpc>
                <a:spcPct val="80000"/>
              </a:lnSpc>
              <a:spcBef>
                <a:spcPts val="496"/>
              </a:spcBef>
              <a:spcAft>
                <a:spcPts val="0"/>
              </a:spcAft>
              <a:buSzPts val="2480"/>
              <a:buChar char="•"/>
            </a:pPr>
            <a:r>
              <a:rPr lang="en-US" sz="2480"/>
              <a:t>Explain the concept of trust battery to your participants</a:t>
            </a:r>
            <a:endParaRPr sz="2480"/>
          </a:p>
          <a:p>
            <a:pPr indent="-342900" lvl="0" marL="342900" rtl="0" algn="l">
              <a:lnSpc>
                <a:spcPct val="80000"/>
              </a:lnSpc>
              <a:spcBef>
                <a:spcPts val="496"/>
              </a:spcBef>
              <a:spcAft>
                <a:spcPts val="0"/>
              </a:spcAft>
              <a:buSzPts val="2480"/>
              <a:buChar char="•"/>
            </a:pPr>
            <a:r>
              <a:rPr lang="en-US" sz="2480"/>
              <a:t>Hand out the trust battery worksheets and ask people to write the name of their co-workers on the sheets.</a:t>
            </a:r>
            <a:endParaRPr sz="2480"/>
          </a:p>
          <a:p>
            <a:pPr indent="-342900" lvl="0" marL="342900" rtl="0" algn="l">
              <a:lnSpc>
                <a:spcPct val="80000"/>
              </a:lnSpc>
              <a:spcBef>
                <a:spcPts val="496"/>
              </a:spcBef>
              <a:spcAft>
                <a:spcPts val="0"/>
              </a:spcAft>
              <a:buSzPts val="2480"/>
              <a:buChar char="•"/>
            </a:pPr>
            <a:r>
              <a:rPr lang="en-US" sz="2480"/>
              <a:t>Give a few minutes for everyone to reflect and fill in the trust battery worksheets based on the interactions they had with each person in the past: </a:t>
            </a:r>
            <a:r>
              <a:rPr i="1" lang="en-US" sz="2480"/>
              <a:t>How much charged is your trust battery towards this person?</a:t>
            </a:r>
            <a:endParaRPr sz="2480"/>
          </a:p>
          <a:p>
            <a:pPr indent="-342900" lvl="0" marL="342900" rtl="0" algn="l">
              <a:lnSpc>
                <a:spcPct val="80000"/>
              </a:lnSpc>
              <a:spcBef>
                <a:spcPts val="496"/>
              </a:spcBef>
              <a:spcAft>
                <a:spcPts val="0"/>
              </a:spcAft>
              <a:buSzPts val="2480"/>
              <a:buChar char="•"/>
            </a:pPr>
            <a:r>
              <a:rPr lang="en-US" sz="2480"/>
              <a:t>Ask participants to reflect on how they may improve the relationship with those people where they</a:t>
            </a:r>
            <a:endParaRPr sz="2480"/>
          </a:p>
          <a:p>
            <a:pPr indent="-342900" lvl="0" marL="342900" rtl="0" algn="l">
              <a:lnSpc>
                <a:spcPct val="80000"/>
              </a:lnSpc>
              <a:spcBef>
                <a:spcPts val="496"/>
              </a:spcBef>
              <a:spcAft>
                <a:spcPts val="0"/>
              </a:spcAft>
              <a:buSzPts val="2480"/>
              <a:buChar char="•"/>
            </a:pPr>
            <a:r>
              <a:rPr lang="en-US" sz="2480"/>
              <a:t>Debrief the exercise with the following questions:</a:t>
            </a:r>
            <a:br>
              <a:rPr lang="en-US" sz="2480"/>
            </a:br>
            <a:endParaRPr sz="2480"/>
          </a:p>
          <a:p>
            <a:pPr indent="-285750" lvl="1" marL="742950" rtl="0" algn="l">
              <a:lnSpc>
                <a:spcPct val="80000"/>
              </a:lnSpc>
              <a:spcBef>
                <a:spcPts val="434"/>
              </a:spcBef>
              <a:spcAft>
                <a:spcPts val="0"/>
              </a:spcAft>
              <a:buSzPts val="2170"/>
              <a:buChar char="–"/>
            </a:pPr>
            <a:r>
              <a:rPr lang="en-US" sz="2170"/>
              <a:t>Why did you place some people's trust battery lower than others?</a:t>
            </a:r>
            <a:endParaRPr/>
          </a:p>
          <a:p>
            <a:pPr indent="-285750" lvl="1" marL="742950" rtl="0" algn="l">
              <a:lnSpc>
                <a:spcPct val="80000"/>
              </a:lnSpc>
              <a:spcBef>
                <a:spcPts val="434"/>
              </a:spcBef>
              <a:spcAft>
                <a:spcPts val="0"/>
              </a:spcAft>
              <a:buSzPts val="2170"/>
              <a:buChar char="–"/>
            </a:pPr>
            <a:r>
              <a:rPr lang="en-US" sz="2170"/>
              <a:t>Are there relationships where you perceive that your mutual trust batteries are at different levels of charge?</a:t>
            </a:r>
            <a:endParaRPr/>
          </a:p>
          <a:p>
            <a:pPr indent="-285750" lvl="1" marL="742950" rtl="0" algn="l">
              <a:lnSpc>
                <a:spcPct val="80000"/>
              </a:lnSpc>
              <a:spcBef>
                <a:spcPts val="434"/>
              </a:spcBef>
              <a:spcAft>
                <a:spcPts val="0"/>
              </a:spcAft>
              <a:buSzPts val="2170"/>
              <a:buChar char="–"/>
            </a:pPr>
            <a:r>
              <a:rPr lang="en-US" sz="2170"/>
              <a:t>What actions can you apply to improve on a low trust battery?</a:t>
            </a:r>
            <a:endParaRPr/>
          </a:p>
          <a:p>
            <a:pPr indent="-285750" lvl="1" marL="742950" rtl="0" algn="l">
              <a:lnSpc>
                <a:spcPct val="80000"/>
              </a:lnSpc>
              <a:spcBef>
                <a:spcPts val="434"/>
              </a:spcBef>
              <a:spcAft>
                <a:spcPts val="0"/>
              </a:spcAft>
              <a:buSzPts val="2170"/>
              <a:buChar char="–"/>
            </a:pPr>
            <a:r>
              <a:rPr lang="en-US" sz="2170"/>
              <a:t>As a leader or a colleague, what can you do to help your colleagues to succeed in charing their trust batteries?</a:t>
            </a:r>
            <a:endParaRPr/>
          </a:p>
          <a:p>
            <a:pPr indent="-185420" lvl="0" marL="342900" rtl="0" algn="l">
              <a:lnSpc>
                <a:spcPct val="80000"/>
              </a:lnSpc>
              <a:spcBef>
                <a:spcPts val="496"/>
              </a:spcBef>
              <a:spcAft>
                <a:spcPts val="0"/>
              </a:spcAft>
              <a:buSzPts val="2480"/>
              <a:buNone/>
            </a:pPr>
            <a:r>
              <a:t/>
            </a:r>
            <a:endParaRPr sz="2480"/>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5" name="Shape 3775"/>
        <p:cNvGrpSpPr/>
        <p:nvPr/>
      </p:nvGrpSpPr>
      <p:grpSpPr>
        <a:xfrm>
          <a:off x="0" y="0"/>
          <a:ext cx="0" cy="0"/>
          <a:chOff x="0" y="0"/>
          <a:chExt cx="0" cy="0"/>
        </a:xfrm>
      </p:grpSpPr>
      <p:sp>
        <p:nvSpPr>
          <p:cNvPr id="3776" name="Google Shape;3776;p191"/>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Active Listening</a:t>
            </a:r>
            <a:endParaRPr>
              <a:solidFill>
                <a:schemeClr val="accent1"/>
              </a:solidFill>
            </a:endParaRPr>
          </a:p>
        </p:txBody>
      </p:sp>
      <p:sp>
        <p:nvSpPr>
          <p:cNvPr id="3777" name="Google Shape;3777;p191"/>
          <p:cNvSpPr txBox="1"/>
          <p:nvPr>
            <p:ph idx="1" type="body"/>
          </p:nvPr>
        </p:nvSpPr>
        <p:spPr>
          <a:xfrm>
            <a:off x="1847528" y="1124744"/>
            <a:ext cx="8363272" cy="5733256"/>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600"/>
              <a:buChar char="•"/>
            </a:pPr>
            <a:r>
              <a:rPr lang="en-US" sz="1600"/>
              <a:t>This activity supports participants to reflect on a question and generate their own solutions using simple principles of active listening and peer coaching. It’s an excellent introduction to active listening but can also be used with groups that are already familiar with it. Participants work in groups of three and take turns being: “the subject”, the listener, and the observer.</a:t>
            </a:r>
            <a:endParaRPr/>
          </a:p>
          <a:p>
            <a:pPr indent="0" lvl="0" marL="0" rtl="0" algn="l">
              <a:lnSpc>
                <a:spcPct val="80000"/>
              </a:lnSpc>
              <a:spcBef>
                <a:spcPts val="320"/>
              </a:spcBef>
              <a:spcAft>
                <a:spcPts val="0"/>
              </a:spcAft>
              <a:buClr>
                <a:schemeClr val="accent1"/>
              </a:buClr>
              <a:buSzPts val="1600"/>
              <a:buNone/>
            </a:pPr>
            <a:r>
              <a:rPr lang="en-US" sz="1600">
                <a:solidFill>
                  <a:schemeClr val="accent1"/>
                </a:solidFill>
              </a:rPr>
              <a:t>Materials</a:t>
            </a:r>
            <a:endParaRPr/>
          </a:p>
          <a:p>
            <a:pPr indent="-342900" lvl="0" marL="342900" rtl="0" algn="l">
              <a:lnSpc>
                <a:spcPct val="80000"/>
              </a:lnSpc>
              <a:spcBef>
                <a:spcPts val="320"/>
              </a:spcBef>
              <a:spcAft>
                <a:spcPts val="0"/>
              </a:spcAft>
              <a:buSzPts val="1600"/>
              <a:buChar char="•"/>
            </a:pPr>
            <a:r>
              <a:rPr lang="en-US" sz="1600"/>
              <a:t>Flipchart</a:t>
            </a:r>
            <a:endParaRPr/>
          </a:p>
          <a:p>
            <a:pPr indent="-342900" lvl="0" marL="342900" rtl="0" algn="l">
              <a:lnSpc>
                <a:spcPct val="80000"/>
              </a:lnSpc>
              <a:spcBef>
                <a:spcPts val="320"/>
              </a:spcBef>
              <a:spcAft>
                <a:spcPts val="0"/>
              </a:spcAft>
              <a:buSzPts val="1600"/>
              <a:buChar char="•"/>
            </a:pPr>
            <a:r>
              <a:rPr lang="en-US" sz="1600"/>
              <a:t>Markers</a:t>
            </a:r>
            <a:endParaRPr/>
          </a:p>
          <a:p>
            <a:pPr indent="-342900" lvl="0" marL="342900" rtl="0" algn="l">
              <a:lnSpc>
                <a:spcPct val="80000"/>
              </a:lnSpc>
              <a:spcBef>
                <a:spcPts val="320"/>
              </a:spcBef>
              <a:spcAft>
                <a:spcPts val="0"/>
              </a:spcAft>
              <a:buSzPts val="1600"/>
              <a:buChar char="•"/>
            </a:pPr>
            <a:r>
              <a:rPr b="1" lang="en-US" sz="1600"/>
              <a:t>Instructions</a:t>
            </a:r>
            <a:endParaRPr/>
          </a:p>
          <a:p>
            <a:pPr indent="-241300" lvl="0" marL="342900" rtl="0" algn="l">
              <a:lnSpc>
                <a:spcPct val="80000"/>
              </a:lnSpc>
              <a:spcBef>
                <a:spcPts val="320"/>
              </a:spcBef>
              <a:spcAft>
                <a:spcPts val="0"/>
              </a:spcAft>
              <a:buSzPts val="1600"/>
              <a:buNone/>
            </a:pPr>
            <a:r>
              <a:t/>
            </a:r>
            <a:endParaRPr b="1" sz="1600"/>
          </a:p>
          <a:p>
            <a:pPr indent="-241300" lvl="0" marL="342900" rtl="0" algn="l">
              <a:lnSpc>
                <a:spcPct val="80000"/>
              </a:lnSpc>
              <a:spcBef>
                <a:spcPts val="320"/>
              </a:spcBef>
              <a:spcAft>
                <a:spcPts val="0"/>
              </a:spcAft>
              <a:buSzPts val="1600"/>
              <a:buNone/>
            </a:pPr>
            <a:r>
              <a:t/>
            </a:r>
            <a:endParaRPr b="1" sz="1600"/>
          </a:p>
          <a:p>
            <a:pPr indent="-241300" lvl="0" marL="342900" rtl="0" algn="l">
              <a:lnSpc>
                <a:spcPct val="80000"/>
              </a:lnSpc>
              <a:spcBef>
                <a:spcPts val="320"/>
              </a:spcBef>
              <a:spcAft>
                <a:spcPts val="0"/>
              </a:spcAft>
              <a:buSzPts val="1600"/>
              <a:buNone/>
            </a:pPr>
            <a:r>
              <a:t/>
            </a:r>
            <a:endParaRPr b="1" sz="1600"/>
          </a:p>
          <a:p>
            <a:pPr indent="-241300" lvl="0" marL="342900" rtl="0" algn="l">
              <a:lnSpc>
                <a:spcPct val="80000"/>
              </a:lnSpc>
              <a:spcBef>
                <a:spcPts val="320"/>
              </a:spcBef>
              <a:spcAft>
                <a:spcPts val="0"/>
              </a:spcAft>
              <a:buSzPts val="1600"/>
              <a:buNone/>
            </a:pPr>
            <a:r>
              <a:t/>
            </a:r>
            <a:endParaRPr b="1" sz="1600"/>
          </a:p>
          <a:p>
            <a:pPr indent="-241300" lvl="0" marL="342900" rtl="0" algn="l">
              <a:lnSpc>
                <a:spcPct val="80000"/>
              </a:lnSpc>
              <a:spcBef>
                <a:spcPts val="320"/>
              </a:spcBef>
              <a:spcAft>
                <a:spcPts val="0"/>
              </a:spcAft>
              <a:buSzPts val="1600"/>
              <a:buNone/>
            </a:pPr>
            <a:r>
              <a:t/>
            </a:r>
            <a:endParaRPr b="1" sz="1600"/>
          </a:p>
          <a:p>
            <a:pPr indent="-241300" lvl="0" marL="342900" rtl="0" algn="l">
              <a:lnSpc>
                <a:spcPct val="80000"/>
              </a:lnSpc>
              <a:spcBef>
                <a:spcPts val="320"/>
              </a:spcBef>
              <a:spcAft>
                <a:spcPts val="0"/>
              </a:spcAft>
              <a:buSzPts val="1600"/>
              <a:buNone/>
            </a:pPr>
            <a:r>
              <a:t/>
            </a:r>
            <a:endParaRPr b="1" sz="1600"/>
          </a:p>
          <a:p>
            <a:pPr indent="-241300" lvl="0" marL="342900" rtl="0" algn="l">
              <a:lnSpc>
                <a:spcPct val="80000"/>
              </a:lnSpc>
              <a:spcBef>
                <a:spcPts val="320"/>
              </a:spcBef>
              <a:spcAft>
                <a:spcPts val="0"/>
              </a:spcAft>
              <a:buSzPts val="1600"/>
              <a:buNone/>
            </a:pPr>
            <a:r>
              <a:t/>
            </a:r>
            <a:endParaRPr b="1" sz="1600"/>
          </a:p>
          <a:p>
            <a:pPr indent="-342900" lvl="0" marL="342900" rtl="0" algn="l">
              <a:lnSpc>
                <a:spcPct val="80000"/>
              </a:lnSpc>
              <a:spcBef>
                <a:spcPts val="320"/>
              </a:spcBef>
              <a:spcAft>
                <a:spcPts val="0"/>
              </a:spcAft>
              <a:buSzPts val="1600"/>
              <a:buChar char="•"/>
            </a:pPr>
            <a:r>
              <a:rPr b="1" lang="en-US" sz="1600"/>
              <a:t>Step 1:</a:t>
            </a:r>
            <a:endParaRPr/>
          </a:p>
          <a:p>
            <a:pPr indent="-342900" lvl="0" marL="342900" rtl="0" algn="l">
              <a:lnSpc>
                <a:spcPct val="80000"/>
              </a:lnSpc>
              <a:spcBef>
                <a:spcPts val="320"/>
              </a:spcBef>
              <a:spcAft>
                <a:spcPts val="0"/>
              </a:spcAft>
              <a:buSzPts val="1600"/>
              <a:buChar char="•"/>
            </a:pPr>
            <a:r>
              <a:rPr lang="en-US" sz="1600"/>
              <a:t>Do a brief introduction to active listening. </a:t>
            </a:r>
            <a:r>
              <a:rPr b="1" lang="en-US" sz="1600"/>
              <a:t>Explain that often, when we reflect and discuss, we tend to focus on multiple individuals and questions at once, moving around our attention and focus. </a:t>
            </a:r>
            <a:r>
              <a:rPr lang="en-US" sz="1600"/>
              <a:t>Meanwhile, when we listen to others, we tend to do so in a discussion-oriented way, thinking about “what will I say next”, rather than listening to the other with full presence and attention. One powerful way to explore a question or a problem is to use active listening with focus on one person at a time. For this exercise, this is what we will do.</a:t>
            </a:r>
            <a:endParaRPr/>
          </a:p>
          <a:p>
            <a:pPr indent="-342900" lvl="0" marL="342900" rtl="0" algn="l">
              <a:lnSpc>
                <a:spcPct val="80000"/>
              </a:lnSpc>
              <a:spcBef>
                <a:spcPts val="320"/>
              </a:spcBef>
              <a:spcAft>
                <a:spcPts val="0"/>
              </a:spcAft>
              <a:buSzPts val="1600"/>
              <a:buChar char="•"/>
            </a:pPr>
            <a:r>
              <a:rPr lang="en-US" sz="1600"/>
              <a:t>Optionally, make a list together with the group of “What makes good active listening?” Invite people to spontaneously offer answers and write them on a flipchart.</a:t>
            </a:r>
            <a:endParaRPr/>
          </a:p>
          <a:p>
            <a:pPr indent="-292100" lvl="0" marL="342900" rtl="0" algn="l">
              <a:lnSpc>
                <a:spcPct val="80000"/>
              </a:lnSpc>
              <a:spcBef>
                <a:spcPts val="160"/>
              </a:spcBef>
              <a:spcAft>
                <a:spcPts val="0"/>
              </a:spcAft>
              <a:buSzPts val="800"/>
              <a:buNone/>
            </a:pPr>
            <a:r>
              <a:t/>
            </a:r>
            <a:endParaRPr sz="800"/>
          </a:p>
        </p:txBody>
      </p:sp>
      <p:pic>
        <p:nvPicPr>
          <p:cNvPr id="3778" name="Google Shape;3778;p191"/>
          <p:cNvPicPr preferRelativeResize="0"/>
          <p:nvPr/>
        </p:nvPicPr>
        <p:blipFill rotWithShape="1">
          <a:blip r:embed="rId3">
            <a:alphaModFix/>
          </a:blip>
          <a:srcRect b="0" l="0" r="0" t="0"/>
          <a:stretch/>
        </p:blipFill>
        <p:spPr>
          <a:xfrm>
            <a:off x="4367808" y="2204865"/>
            <a:ext cx="2901988" cy="220411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0" name="Shape 2600"/>
        <p:cNvGrpSpPr/>
        <p:nvPr/>
      </p:nvGrpSpPr>
      <p:grpSpPr>
        <a:xfrm>
          <a:off x="0" y="0"/>
          <a:ext cx="0" cy="0"/>
          <a:chOff x="0" y="0"/>
          <a:chExt cx="0" cy="0"/>
        </a:xfrm>
      </p:grpSpPr>
      <p:sp>
        <p:nvSpPr>
          <p:cNvPr id="2601" name="Google Shape;2601;p19"/>
          <p:cNvSpPr/>
          <p:nvPr/>
        </p:nvSpPr>
        <p:spPr>
          <a:xfrm>
            <a:off x="1980740" y="783805"/>
            <a:ext cx="8046413" cy="5682261"/>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5. The Internet -</a:t>
            </a:r>
            <a:r>
              <a:rPr b="0" i="0" lang="en-US" sz="1814" u="none" cap="none" strike="noStrike">
                <a:solidFill>
                  <a:srgbClr val="000000"/>
                </a:solidFill>
                <a:latin typeface="Times New Roman"/>
                <a:ea typeface="Times New Roman"/>
                <a:cs typeface="Times New Roman"/>
                <a:sym typeface="Times New Roman"/>
              </a:rPr>
              <a:t> a modern method of looking for a job. Especially the younger generations are trying to find their dream job through the Internet, and as the number of those looking for a job online increases, so does the number of offers on the Web. However, it is very difficult to track the posts and services published on the Internet due to their number and variety.</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6. Networking</a:t>
            </a:r>
            <a:r>
              <a:rPr b="0" i="0" lang="en-US" sz="1814" u="none" cap="none" strike="noStrike">
                <a:solidFill>
                  <a:srgbClr val="000000"/>
                </a:solidFill>
                <a:latin typeface="Times New Roman"/>
                <a:ea typeface="Times New Roman"/>
                <a:cs typeface="Times New Roman"/>
                <a:sym typeface="Times New Roman"/>
              </a:rPr>
              <a:t> or "network of personal contacts" indicates the establishment of personal contacts and is a very useful tool. Family members, relatives, friends, colleagues or their relationships can be very helpful.</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7. Identifying employers -</a:t>
            </a:r>
            <a:r>
              <a:rPr b="0" i="0" lang="en-US" sz="1814" u="none" cap="none" strike="noStrike">
                <a:solidFill>
                  <a:srgbClr val="000000"/>
                </a:solidFill>
                <a:latin typeface="Times New Roman"/>
                <a:ea typeface="Times New Roman"/>
                <a:cs typeface="Times New Roman"/>
                <a:sym typeface="Times New Roman"/>
              </a:rPr>
              <a:t> identify and research potential employers that might match your interests and abilities. Employers and company directors can tell you exactly which companies you would be interested in. Ask the network contacts you've already formed if you know people who work for the company you're interested in and who you can call for information. You can send letters to those companies or find out if they have vacancies.</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8. Identifying trends -</a:t>
            </a:r>
            <a:r>
              <a:rPr b="0" i="0" lang="en-US" sz="1814" u="none" cap="none" strike="noStrike">
                <a:solidFill>
                  <a:srgbClr val="000000"/>
                </a:solidFill>
                <a:latin typeface="Times New Roman"/>
                <a:ea typeface="Times New Roman"/>
                <a:cs typeface="Times New Roman"/>
                <a:sym typeface="Times New Roman"/>
              </a:rPr>
              <a:t> try to identify what kind of career, profession could appear in the coming weeks, months or years by recognizing the factors that create and stop the existence of jobs: mergers, staff reductions, new social issues, politics, legislation, environmental challenges, etc. Stay informed, from newspapers, magazines, news about the current situation regarding the new trends in the field of employment and new types of professions.</a:t>
            </a:r>
            <a:endParaRPr b="0" i="0" sz="1814" u="none" cap="none" strike="noStrike">
              <a:solidFill>
                <a:srgbClr val="000000"/>
              </a:solidFill>
              <a:latin typeface="Arial"/>
              <a:ea typeface="Arial"/>
              <a:cs typeface="Arial"/>
              <a:sym typeface="Arial"/>
            </a:endParaRPr>
          </a:p>
        </p:txBody>
      </p:sp>
      <p:sp>
        <p:nvSpPr>
          <p:cNvPr id="2602" name="Google Shape;2602;p19"/>
          <p:cNvSpPr/>
          <p:nvPr/>
        </p:nvSpPr>
        <p:spPr>
          <a:xfrm>
            <a:off x="1784789" y="326586"/>
            <a:ext cx="8621530"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9"/>
          <p:cNvSpPr/>
          <p:nvPr/>
        </p:nvSpPr>
        <p:spPr>
          <a:xfrm>
            <a:off x="1784789" y="326586"/>
            <a:ext cx="8621530" cy="45689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904" u="none" cap="none" strike="noStrike">
                <a:solidFill>
                  <a:srgbClr val="FF3838"/>
                </a:solidFill>
                <a:latin typeface="Times New Roman"/>
                <a:ea typeface="Times New Roman"/>
                <a:cs typeface="Times New Roman"/>
                <a:sym typeface="Times New Roman"/>
              </a:rPr>
              <a:t>MOTIVATIONAL TECHNIQUES - HOW TO FIND A JOB AND CAREER</a:t>
            </a:r>
            <a:endParaRPr b="0" i="0" sz="1904" u="none" cap="none" strike="noStrike">
              <a:solidFill>
                <a:srgbClr val="000000"/>
              </a:solidFill>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2" name="Shape 3782"/>
        <p:cNvGrpSpPr/>
        <p:nvPr/>
      </p:nvGrpSpPr>
      <p:grpSpPr>
        <a:xfrm>
          <a:off x="0" y="0"/>
          <a:ext cx="0" cy="0"/>
          <a:chOff x="0" y="0"/>
          <a:chExt cx="0" cy="0"/>
        </a:xfrm>
      </p:grpSpPr>
      <p:sp>
        <p:nvSpPr>
          <p:cNvPr id="3783" name="Google Shape;3783;p192"/>
          <p:cNvSpPr txBox="1"/>
          <p:nvPr>
            <p:ph idx="1" type="body"/>
          </p:nvPr>
        </p:nvSpPr>
        <p:spPr>
          <a:xfrm>
            <a:off x="1703512" y="0"/>
            <a:ext cx="8568952" cy="68580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400"/>
              <a:buChar char="•"/>
            </a:pPr>
            <a:r>
              <a:rPr b="1" lang="en-US" sz="1400"/>
              <a:t>Step 2:</a:t>
            </a:r>
            <a:endParaRPr/>
          </a:p>
          <a:p>
            <a:pPr indent="0" lvl="0" marL="0" rtl="0" algn="l">
              <a:lnSpc>
                <a:spcPct val="80000"/>
              </a:lnSpc>
              <a:spcBef>
                <a:spcPts val="280"/>
              </a:spcBef>
              <a:spcAft>
                <a:spcPts val="0"/>
              </a:spcAft>
              <a:buSzPts val="1400"/>
              <a:buNone/>
            </a:pPr>
            <a:r>
              <a:rPr lang="en-US" sz="1400"/>
              <a:t>Using a flipchart, Introduce the three roles that individuals will take on during the exercise.</a:t>
            </a:r>
            <a:endParaRPr/>
          </a:p>
          <a:p>
            <a:pPr indent="-342900" lvl="0" marL="342900" rtl="0" algn="l">
              <a:lnSpc>
                <a:spcPct val="80000"/>
              </a:lnSpc>
              <a:spcBef>
                <a:spcPts val="280"/>
              </a:spcBef>
              <a:spcAft>
                <a:spcPts val="0"/>
              </a:spcAft>
              <a:buSzPts val="1400"/>
              <a:buChar char="•"/>
            </a:pPr>
            <a:r>
              <a:rPr b="1" lang="en-US" sz="1400"/>
              <a:t>The subject:</a:t>
            </a:r>
            <a:endParaRPr sz="1400"/>
          </a:p>
          <a:p>
            <a:pPr indent="0" lvl="0" marL="0" rtl="0" algn="l">
              <a:lnSpc>
                <a:spcPct val="80000"/>
              </a:lnSpc>
              <a:spcBef>
                <a:spcPts val="280"/>
              </a:spcBef>
              <a:spcAft>
                <a:spcPts val="0"/>
              </a:spcAft>
              <a:buSzPts val="1400"/>
              <a:buNone/>
            </a:pPr>
            <a:r>
              <a:rPr lang="en-US" sz="1400"/>
              <a:t>The subject’s role is to explore the question or problem from his/her personal perspective. The person in this role should keep in mind: allow the focus to be on you, and let your reflection flow naturally, being guided by the active listener.</a:t>
            </a:r>
            <a:endParaRPr/>
          </a:p>
          <a:p>
            <a:pPr indent="-342900" lvl="0" marL="342900" rtl="0" algn="l">
              <a:lnSpc>
                <a:spcPct val="80000"/>
              </a:lnSpc>
              <a:spcBef>
                <a:spcPts val="280"/>
              </a:spcBef>
              <a:spcAft>
                <a:spcPts val="0"/>
              </a:spcAft>
              <a:buSzPts val="1400"/>
              <a:buChar char="•"/>
            </a:pPr>
            <a:r>
              <a:rPr b="1" lang="en-US" sz="1400"/>
              <a:t>The active listener:</a:t>
            </a:r>
            <a:endParaRPr sz="1400"/>
          </a:p>
          <a:p>
            <a:pPr indent="0" lvl="0" marL="0" rtl="0" algn="l">
              <a:lnSpc>
                <a:spcPct val="80000"/>
              </a:lnSpc>
              <a:spcBef>
                <a:spcPts val="280"/>
              </a:spcBef>
              <a:spcAft>
                <a:spcPts val="0"/>
              </a:spcAft>
              <a:buSzPts val="1400"/>
              <a:buNone/>
            </a:pPr>
            <a:r>
              <a:rPr lang="en-US" sz="1400"/>
              <a:t>The active listener’s role is to listen will full presence and focus. To listen with the whole body, to be curious, observe, paraphrase what he/she hears and guide the subject with open questions. This person should keep in mind: ask open questions to support the subject’s reflection; do not offer advice; listen with the whole body.</a:t>
            </a:r>
            <a:endParaRPr/>
          </a:p>
          <a:p>
            <a:pPr indent="-342900" lvl="0" marL="342900" rtl="0" algn="l">
              <a:lnSpc>
                <a:spcPct val="80000"/>
              </a:lnSpc>
              <a:spcBef>
                <a:spcPts val="280"/>
              </a:spcBef>
              <a:spcAft>
                <a:spcPts val="0"/>
              </a:spcAft>
              <a:buSzPts val="1400"/>
              <a:buChar char="•"/>
            </a:pPr>
            <a:r>
              <a:rPr b="1" lang="en-US" sz="1400"/>
              <a:t>The observer:</a:t>
            </a:r>
            <a:endParaRPr sz="1400"/>
          </a:p>
          <a:p>
            <a:pPr indent="0" lvl="0" marL="0" rtl="0" algn="l">
              <a:lnSpc>
                <a:spcPct val="80000"/>
              </a:lnSpc>
              <a:spcBef>
                <a:spcPts val="280"/>
              </a:spcBef>
              <a:spcAft>
                <a:spcPts val="0"/>
              </a:spcAft>
              <a:buSzPts val="1400"/>
              <a:buNone/>
            </a:pPr>
            <a:r>
              <a:rPr lang="en-US" sz="1400"/>
              <a:t>The observer’s role is to observe the process without speaking. To make observations from an outside perspective, to see and hear things that the listener and subject may not. This person should keep in mind: stay silent throughout the process; observe and make notes about what you see and hear; after the subject finishes, share the observations with the others.</a:t>
            </a:r>
            <a:endParaRPr sz="1400"/>
          </a:p>
          <a:p>
            <a:pPr indent="-342900" lvl="0" marL="342900" rtl="0" algn="l">
              <a:lnSpc>
                <a:spcPct val="80000"/>
              </a:lnSpc>
              <a:spcBef>
                <a:spcPts val="280"/>
              </a:spcBef>
              <a:spcAft>
                <a:spcPts val="0"/>
              </a:spcAft>
              <a:buSzPts val="1400"/>
              <a:buChar char="•"/>
            </a:pPr>
            <a:r>
              <a:rPr b="1" lang="en-US" sz="1400"/>
              <a:t>Step 3:</a:t>
            </a:r>
            <a:endParaRPr/>
          </a:p>
          <a:p>
            <a:pPr indent="0" lvl="0" marL="0" rtl="0" algn="l">
              <a:lnSpc>
                <a:spcPct val="80000"/>
              </a:lnSpc>
              <a:spcBef>
                <a:spcPts val="280"/>
              </a:spcBef>
              <a:spcAft>
                <a:spcPts val="0"/>
              </a:spcAft>
              <a:buSzPts val="1400"/>
              <a:buNone/>
            </a:pPr>
            <a:r>
              <a:rPr lang="en-US" sz="1400"/>
              <a:t>Set up the question or problem. </a:t>
            </a:r>
            <a:r>
              <a:rPr b="1" lang="en-US" sz="1400"/>
              <a:t>The question or problem is what each subject will explore and reflect upon. </a:t>
            </a:r>
            <a:r>
              <a:rPr lang="en-US" sz="1400"/>
              <a:t>It could be a common question for the whole group (e.g. “What are the biggest barriers to change in my work and how can I work to overcome them?”) or each subject can set his or her own question or problem (e.g. Choose a challenge in the workplace that you are struggling with currently.) Ensure that all participants understand what they should explore and reflect upon.</a:t>
            </a:r>
            <a:endParaRPr sz="1400"/>
          </a:p>
          <a:p>
            <a:pPr indent="-342900" lvl="0" marL="342900" rtl="0" algn="l">
              <a:lnSpc>
                <a:spcPct val="80000"/>
              </a:lnSpc>
              <a:spcBef>
                <a:spcPts val="280"/>
              </a:spcBef>
              <a:spcAft>
                <a:spcPts val="0"/>
              </a:spcAft>
              <a:buSzPts val="1400"/>
              <a:buChar char="•"/>
            </a:pPr>
            <a:r>
              <a:rPr b="1" lang="en-US" sz="1400"/>
              <a:t>Step 4:</a:t>
            </a:r>
            <a:endParaRPr/>
          </a:p>
          <a:p>
            <a:pPr indent="0" lvl="0" marL="0" rtl="0" algn="l">
              <a:lnSpc>
                <a:spcPct val="80000"/>
              </a:lnSpc>
              <a:spcBef>
                <a:spcPts val="280"/>
              </a:spcBef>
              <a:spcAft>
                <a:spcPts val="0"/>
              </a:spcAft>
              <a:buSzPts val="1400"/>
              <a:buNone/>
            </a:pPr>
            <a:r>
              <a:rPr lang="en-US" sz="1400"/>
              <a:t>Have participants organize into groups of three. </a:t>
            </a:r>
            <a:r>
              <a:rPr b="1" lang="en-US" sz="1400"/>
              <a:t>Make it clear that each participant should have each role for a set amount of time. </a:t>
            </a:r>
            <a:r>
              <a:rPr lang="en-US" sz="1400"/>
              <a:t>Give groups one hour or more so that each round can last 20 minutes. Explain that groups should pay attention to the time and make sure that there are three equal rounds.</a:t>
            </a:r>
            <a:endParaRPr sz="1400"/>
          </a:p>
          <a:p>
            <a:pPr indent="-342900" lvl="0" marL="342900" rtl="0" algn="l">
              <a:lnSpc>
                <a:spcPct val="80000"/>
              </a:lnSpc>
              <a:spcBef>
                <a:spcPts val="280"/>
              </a:spcBef>
              <a:spcAft>
                <a:spcPts val="0"/>
              </a:spcAft>
              <a:buSzPts val="1400"/>
              <a:buChar char="•"/>
            </a:pPr>
            <a:r>
              <a:rPr b="1" lang="en-US" sz="1400"/>
              <a:t>Step 5:</a:t>
            </a:r>
            <a:endParaRPr/>
          </a:p>
          <a:p>
            <a:pPr indent="0" lvl="0" marL="0" rtl="0" algn="l">
              <a:lnSpc>
                <a:spcPct val="80000"/>
              </a:lnSpc>
              <a:spcBef>
                <a:spcPts val="280"/>
              </a:spcBef>
              <a:spcAft>
                <a:spcPts val="0"/>
              </a:spcAft>
              <a:buSzPts val="1400"/>
              <a:buNone/>
            </a:pPr>
            <a:r>
              <a:rPr lang="en-US" sz="1400"/>
              <a:t>Once participants have finished, debrief the exercise, using questions like:</a:t>
            </a:r>
            <a:endParaRPr/>
          </a:p>
          <a:p>
            <a:pPr indent="-342900" lvl="0" marL="342900" rtl="0" algn="l">
              <a:lnSpc>
                <a:spcPct val="80000"/>
              </a:lnSpc>
              <a:spcBef>
                <a:spcPts val="280"/>
              </a:spcBef>
              <a:spcAft>
                <a:spcPts val="0"/>
              </a:spcAft>
              <a:buSzPts val="1400"/>
              <a:buChar char="•"/>
            </a:pPr>
            <a:r>
              <a:rPr lang="en-US" sz="1400"/>
              <a:t>What happened for me during the exercise?</a:t>
            </a:r>
            <a:endParaRPr/>
          </a:p>
          <a:p>
            <a:pPr indent="-342900" lvl="0" marL="342900" rtl="0" algn="l">
              <a:lnSpc>
                <a:spcPct val="80000"/>
              </a:lnSpc>
              <a:spcBef>
                <a:spcPts val="280"/>
              </a:spcBef>
              <a:spcAft>
                <a:spcPts val="0"/>
              </a:spcAft>
              <a:buSzPts val="1400"/>
              <a:buChar char="•"/>
            </a:pPr>
            <a:r>
              <a:rPr lang="en-US" sz="1400"/>
              <a:t> How did it feel to be the observer?</a:t>
            </a:r>
            <a:endParaRPr/>
          </a:p>
          <a:p>
            <a:pPr indent="-342900" lvl="0" marL="342900" rtl="0" algn="l">
              <a:lnSpc>
                <a:spcPct val="80000"/>
              </a:lnSpc>
              <a:spcBef>
                <a:spcPts val="280"/>
              </a:spcBef>
              <a:spcAft>
                <a:spcPts val="0"/>
              </a:spcAft>
              <a:buSzPts val="1400"/>
              <a:buChar char="•"/>
            </a:pPr>
            <a:r>
              <a:rPr lang="en-US" sz="1400"/>
              <a:t> How did it feel to be the subject?</a:t>
            </a:r>
            <a:endParaRPr/>
          </a:p>
          <a:p>
            <a:pPr indent="-342900" lvl="0" marL="342900" rtl="0" algn="l">
              <a:lnSpc>
                <a:spcPct val="80000"/>
              </a:lnSpc>
              <a:spcBef>
                <a:spcPts val="280"/>
              </a:spcBef>
              <a:spcAft>
                <a:spcPts val="0"/>
              </a:spcAft>
              <a:buSzPts val="1400"/>
              <a:buChar char="•"/>
            </a:pPr>
            <a:r>
              <a:rPr lang="en-US" sz="1400"/>
              <a:t> How did it feel to be the active listener?</a:t>
            </a:r>
            <a:endParaRPr/>
          </a:p>
          <a:p>
            <a:pPr indent="-342900" lvl="0" marL="342900" rtl="0" algn="l">
              <a:lnSpc>
                <a:spcPct val="80000"/>
              </a:lnSpc>
              <a:spcBef>
                <a:spcPts val="280"/>
              </a:spcBef>
              <a:spcAft>
                <a:spcPts val="0"/>
              </a:spcAft>
              <a:buSzPts val="1400"/>
              <a:buChar char="•"/>
            </a:pPr>
            <a:r>
              <a:rPr lang="en-US" sz="1400"/>
              <a:t> What did I learn about myself?</a:t>
            </a:r>
            <a:endParaRPr/>
          </a:p>
          <a:p>
            <a:pPr indent="-342900" lvl="0" marL="342900" rtl="0" algn="l">
              <a:lnSpc>
                <a:spcPct val="80000"/>
              </a:lnSpc>
              <a:spcBef>
                <a:spcPts val="280"/>
              </a:spcBef>
              <a:spcAft>
                <a:spcPts val="0"/>
              </a:spcAft>
              <a:buSzPts val="1400"/>
              <a:buChar char="•"/>
            </a:pPr>
            <a:r>
              <a:rPr lang="en-US" sz="1400"/>
              <a:t>How can I apply insights from this exercise?</a:t>
            </a:r>
            <a:endParaRPr/>
          </a:p>
          <a:p>
            <a:pPr indent="-292100" lvl="0" marL="342900" rtl="0" algn="l">
              <a:lnSpc>
                <a:spcPct val="80000"/>
              </a:lnSpc>
              <a:spcBef>
                <a:spcPts val="160"/>
              </a:spcBef>
              <a:spcAft>
                <a:spcPts val="0"/>
              </a:spcAft>
              <a:buSzPts val="800"/>
              <a:buNone/>
            </a:pPr>
            <a:r>
              <a:t/>
            </a:r>
            <a:endParaRPr sz="800"/>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7" name="Shape 3787"/>
        <p:cNvGrpSpPr/>
        <p:nvPr/>
      </p:nvGrpSpPr>
      <p:grpSpPr>
        <a:xfrm>
          <a:off x="0" y="0"/>
          <a:ext cx="0" cy="0"/>
          <a:chOff x="0" y="0"/>
          <a:chExt cx="0" cy="0"/>
        </a:xfrm>
      </p:grpSpPr>
      <p:sp>
        <p:nvSpPr>
          <p:cNvPr id="3788" name="Google Shape;3788;p193"/>
          <p:cNvSpPr txBox="1"/>
          <p:nvPr>
            <p:ph type="title"/>
          </p:nvPr>
        </p:nvSpPr>
        <p:spPr>
          <a:xfrm>
            <a:off x="1991544" y="-171400"/>
            <a:ext cx="8219256" cy="10081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Collage Your Leadership!</a:t>
            </a:r>
            <a:endParaRPr>
              <a:solidFill>
                <a:schemeClr val="accent1"/>
              </a:solidFill>
            </a:endParaRPr>
          </a:p>
        </p:txBody>
      </p:sp>
      <p:sp>
        <p:nvSpPr>
          <p:cNvPr id="3789" name="Google Shape;3789;p193"/>
          <p:cNvSpPr txBox="1"/>
          <p:nvPr>
            <p:ph idx="1" type="body"/>
          </p:nvPr>
        </p:nvSpPr>
        <p:spPr>
          <a:xfrm>
            <a:off x="1631504" y="620689"/>
            <a:ext cx="8579296" cy="550547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040"/>
              <a:buNone/>
            </a:pPr>
            <a:r>
              <a:rPr lang="en-US" sz="1040"/>
              <a:t>Leaders are made, not born, and made more by themselves than by any external means. The most people have the potential to become leaders. The real issue is that leadership takes time to develop. We need time to</a:t>
            </a:r>
            <a:endParaRPr/>
          </a:p>
          <a:p>
            <a:pPr indent="0" lvl="0" marL="0" rtl="0" algn="l">
              <a:lnSpc>
                <a:spcPct val="80000"/>
              </a:lnSpc>
              <a:spcBef>
                <a:spcPts val="208"/>
              </a:spcBef>
              <a:spcAft>
                <a:spcPts val="0"/>
              </a:spcAft>
              <a:buSzPts val="1040"/>
              <a:buNone/>
            </a:pPr>
            <a:r>
              <a:rPr lang="en-US" sz="1040"/>
              <a:t>- Figure out what am I passionate about?</a:t>
            </a:r>
            <a:endParaRPr/>
          </a:p>
          <a:p>
            <a:pPr indent="0" lvl="0" marL="0" rtl="0" algn="l">
              <a:lnSpc>
                <a:spcPct val="80000"/>
              </a:lnSpc>
              <a:spcBef>
                <a:spcPts val="208"/>
              </a:spcBef>
              <a:spcAft>
                <a:spcPts val="0"/>
              </a:spcAft>
              <a:buSzPts val="1040"/>
              <a:buNone/>
            </a:pPr>
            <a:r>
              <a:rPr lang="en-US" sz="1040"/>
              <a:t>- Understand our personal values and purpose?</a:t>
            </a:r>
            <a:endParaRPr/>
          </a:p>
          <a:p>
            <a:pPr indent="0" lvl="0" marL="0" rtl="0" algn="l">
              <a:lnSpc>
                <a:spcPct val="80000"/>
              </a:lnSpc>
              <a:spcBef>
                <a:spcPts val="208"/>
              </a:spcBef>
              <a:spcAft>
                <a:spcPts val="0"/>
              </a:spcAft>
              <a:buSzPts val="1040"/>
              <a:buNone/>
            </a:pPr>
            <a:r>
              <a:rPr lang="en-US" sz="1040"/>
              <a:t>- Learn to express who we are?</a:t>
            </a:r>
            <a:endParaRPr/>
          </a:p>
          <a:p>
            <a:pPr indent="0" lvl="0" marL="0" rtl="0" algn="l">
              <a:lnSpc>
                <a:spcPct val="80000"/>
              </a:lnSpc>
              <a:spcBef>
                <a:spcPts val="208"/>
              </a:spcBef>
              <a:spcAft>
                <a:spcPts val="0"/>
              </a:spcAft>
              <a:buSzPts val="1040"/>
              <a:buNone/>
            </a:pPr>
            <a:r>
              <a:rPr lang="en-US" sz="1040"/>
              <a:t>- Learn how to use our unique strengths and skills?</a:t>
            </a:r>
            <a:endParaRPr/>
          </a:p>
          <a:p>
            <a:pPr indent="0" lvl="0" marL="0" rtl="0" algn="l">
              <a:lnSpc>
                <a:spcPct val="80000"/>
              </a:lnSpc>
              <a:spcBef>
                <a:spcPts val="208"/>
              </a:spcBef>
              <a:spcAft>
                <a:spcPts val="0"/>
              </a:spcAft>
              <a:buSzPts val="1040"/>
              <a:buNone/>
            </a:pPr>
            <a:r>
              <a:rPr lang="en-US" sz="1040"/>
              <a:t>- Learn how to express our purpose and our own unique way?</a:t>
            </a:r>
            <a:endParaRPr/>
          </a:p>
          <a:p>
            <a:pPr indent="0" lvl="0" marL="0" rtl="0" algn="l">
              <a:lnSpc>
                <a:spcPct val="80000"/>
              </a:lnSpc>
              <a:spcBef>
                <a:spcPts val="208"/>
              </a:spcBef>
              <a:spcAft>
                <a:spcPts val="0"/>
              </a:spcAft>
              <a:buSzPts val="1040"/>
              <a:buNone/>
            </a:pPr>
            <a:r>
              <a:rPr lang="en-US" sz="1040"/>
              <a:t>- What is your unique vision and purpose?</a:t>
            </a:r>
            <a:endParaRPr/>
          </a:p>
          <a:p>
            <a:pPr indent="0" lvl="0" marL="0" rtl="0" algn="l">
              <a:lnSpc>
                <a:spcPct val="80000"/>
              </a:lnSpc>
              <a:spcBef>
                <a:spcPts val="208"/>
              </a:spcBef>
              <a:spcAft>
                <a:spcPts val="0"/>
              </a:spcAft>
              <a:buSzPts val="1040"/>
              <a:buNone/>
            </a:pPr>
            <a:r>
              <a:rPr lang="en-US" sz="1040"/>
              <a:t>- Who you are?</a:t>
            </a:r>
            <a:endParaRPr/>
          </a:p>
          <a:p>
            <a:pPr indent="0" lvl="0" marL="0" rtl="0" algn="l">
              <a:lnSpc>
                <a:spcPct val="80000"/>
              </a:lnSpc>
              <a:spcBef>
                <a:spcPts val="208"/>
              </a:spcBef>
              <a:spcAft>
                <a:spcPts val="0"/>
              </a:spcAft>
              <a:buSzPts val="1040"/>
              <a:buNone/>
            </a:pPr>
            <a:r>
              <a:rPr lang="en-US" sz="1040"/>
              <a:t>Leadership is not something that you can learn by reading books on leadership. We can not teach you to be a leader but you can learn it trough a hard work. Practice and feedback is important and with training we hope to give you a place for learning and practicing some skills that are significant to become a good leader and to receive positive feedback and constructive criticism that will help you to understand better your strengths and weaknesses and to develop your plan for future learning. We will show you some maps leading to practices that characterize leaders. But you need to find your own compass - sense of vision and direction. Your strengths and success formulas are unique. While given maps and formulas can be helpful for learning the greater reward is in discovering yourself, and understanding your values, areas of passion, personal capabilities, learning styles, energy cycles, and your own way of creating and achieving success. Successful leaders first lead themselves. The main point is to find the role or position in which you feel the most comfortable and can realize yourself, your ideas or your dreams.</a:t>
            </a:r>
            <a:endParaRPr/>
          </a:p>
          <a:p>
            <a:pPr indent="0" lvl="0" marL="0" rtl="0" algn="l">
              <a:lnSpc>
                <a:spcPct val="80000"/>
              </a:lnSpc>
              <a:spcBef>
                <a:spcPts val="208"/>
              </a:spcBef>
              <a:spcAft>
                <a:spcPts val="0"/>
              </a:spcAft>
              <a:buSzPts val="1040"/>
              <a:buNone/>
            </a:pPr>
            <a:r>
              <a:rPr lang="en-US" sz="1040"/>
              <a:t>Leaders are made when they understand their purpose, their unique strengths. Our differences from others define our success as leaders: a leader needs to know his strengths as a plumber know his instruments. Good leaders know their strengths and are able to use right strength on the right time. There is no one formula that fits all leaders. It is all about finding what makes you different and unique and communicating your uniqueness to others. Because leaders do not follow traditional paths of life. Leadership is means of personal expression. Leaders find ways to express who they are, what they believe, which inspires them to take action towards their vision. We learn and live to express ourselves. When our self-expression is value for others we can become leaders. To be a credible leader you must learn to express yourself in your own unique way. This means that you cannot lead by copying others. You cannot lead by copying actions, beliefs, values and visions of others. You can only lead from your own vision, your own values, your own beliefs and your own actions. People will not follow effective leadership techniques, tools, tricks and tactics. People follow leaders who express themselves who know who they are and who know what they stand for.</a:t>
            </a:r>
            <a:endParaRPr/>
          </a:p>
          <a:p>
            <a:pPr indent="0" lvl="0" marL="0" rtl="0" algn="l">
              <a:lnSpc>
                <a:spcPct val="80000"/>
              </a:lnSpc>
              <a:spcBef>
                <a:spcPts val="208"/>
              </a:spcBef>
              <a:spcAft>
                <a:spcPts val="0"/>
              </a:spcAft>
              <a:buSzPts val="1040"/>
              <a:buNone/>
            </a:pPr>
            <a:r>
              <a:rPr lang="en-US" sz="1040"/>
              <a:t>Task:</a:t>
            </a:r>
            <a:endParaRPr/>
          </a:p>
          <a:p>
            <a:pPr indent="0" lvl="0" marL="0" rtl="0" algn="l">
              <a:lnSpc>
                <a:spcPct val="80000"/>
              </a:lnSpc>
              <a:spcBef>
                <a:spcPts val="208"/>
              </a:spcBef>
              <a:spcAft>
                <a:spcPts val="0"/>
              </a:spcAft>
              <a:buSzPts val="1040"/>
              <a:buNone/>
            </a:pPr>
            <a:r>
              <a:rPr lang="en-US" sz="1040"/>
              <a:t>Ask participants to prepare a collage from photos and texts in the magazines that would represent their individual strengths, personal values, passions and something what makes them unique. After 30 minutes preparation the participants take place in the circle and introduces their collages to the rest of the group.</a:t>
            </a:r>
            <a:endParaRPr/>
          </a:p>
          <a:p>
            <a:pPr indent="0" lvl="0" marL="0" rtl="0" algn="l">
              <a:lnSpc>
                <a:spcPct val="80000"/>
              </a:lnSpc>
              <a:spcBef>
                <a:spcPts val="208"/>
              </a:spcBef>
              <a:spcAft>
                <a:spcPts val="0"/>
              </a:spcAft>
              <a:buSzPts val="1040"/>
              <a:buNone/>
            </a:pPr>
            <a:r>
              <a:rPr lang="en-US" sz="1040"/>
              <a:t> Old magazines as many as possible</a:t>
            </a:r>
            <a:br>
              <a:rPr lang="en-US" sz="1040"/>
            </a:br>
            <a:r>
              <a:rPr lang="en-US" sz="1040"/>
              <a:t>Glue</a:t>
            </a:r>
            <a:br>
              <a:rPr lang="en-US" sz="1040"/>
            </a:br>
            <a:r>
              <a:rPr lang="en-US" sz="1040"/>
              <a:t>A4 color sheets</a:t>
            </a:r>
            <a:br>
              <a:rPr lang="en-US" sz="1040"/>
            </a:br>
            <a:r>
              <a:rPr lang="en-US" sz="1040"/>
              <a:t>Scissors</a:t>
            </a:r>
            <a:endParaRPr sz="1040"/>
          </a:p>
        </p:txBody>
      </p:sp>
      <p:pic>
        <p:nvPicPr>
          <p:cNvPr id="3790" name="Google Shape;3790;p193"/>
          <p:cNvPicPr preferRelativeResize="0"/>
          <p:nvPr/>
        </p:nvPicPr>
        <p:blipFill rotWithShape="1">
          <a:blip r:embed="rId3">
            <a:alphaModFix/>
          </a:blip>
          <a:srcRect b="0" l="0" r="0" t="0"/>
          <a:stretch/>
        </p:blipFill>
        <p:spPr>
          <a:xfrm>
            <a:off x="7176120" y="4630761"/>
            <a:ext cx="3131840" cy="2203317"/>
          </a:xfrm>
          <a:prstGeom prst="rect">
            <a:avLst/>
          </a:prstGeom>
          <a:noFill/>
          <a:ln>
            <a:noFill/>
          </a:ln>
        </p:spPr>
      </p:pic>
      <p:pic>
        <p:nvPicPr>
          <p:cNvPr id="3791" name="Google Shape;3791;p193"/>
          <p:cNvPicPr preferRelativeResize="0"/>
          <p:nvPr/>
        </p:nvPicPr>
        <p:blipFill rotWithShape="1">
          <a:blip r:embed="rId4">
            <a:alphaModFix/>
          </a:blip>
          <a:srcRect b="0" l="0" r="0" t="0"/>
          <a:stretch/>
        </p:blipFill>
        <p:spPr>
          <a:xfrm>
            <a:off x="4295800" y="4630761"/>
            <a:ext cx="2987824" cy="1991883"/>
          </a:xfrm>
          <a:prstGeom prst="rect">
            <a:avLst/>
          </a:prstGeom>
          <a:noFill/>
          <a:ln>
            <a:noFill/>
          </a:ln>
        </p:spPr>
      </p:pic>
      <p:pic>
        <p:nvPicPr>
          <p:cNvPr id="3792" name="Google Shape;3792;p193"/>
          <p:cNvPicPr preferRelativeResize="0"/>
          <p:nvPr/>
        </p:nvPicPr>
        <p:blipFill rotWithShape="1">
          <a:blip r:embed="rId5">
            <a:alphaModFix/>
          </a:blip>
          <a:srcRect b="0" l="0" r="0" t="0"/>
          <a:stretch/>
        </p:blipFill>
        <p:spPr>
          <a:xfrm>
            <a:off x="1991544" y="5013176"/>
            <a:ext cx="2744294" cy="171518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6" name="Shape 3796"/>
        <p:cNvGrpSpPr/>
        <p:nvPr/>
      </p:nvGrpSpPr>
      <p:grpSpPr>
        <a:xfrm>
          <a:off x="0" y="0"/>
          <a:ext cx="0" cy="0"/>
          <a:chOff x="0" y="0"/>
          <a:chExt cx="0" cy="0"/>
        </a:xfrm>
      </p:grpSpPr>
      <p:sp>
        <p:nvSpPr>
          <p:cNvPr id="3797" name="Google Shape;3797;p194"/>
          <p:cNvSpPr txBox="1"/>
          <p:nvPr>
            <p:ph type="title"/>
          </p:nvPr>
        </p:nvSpPr>
        <p:spPr>
          <a:xfrm>
            <a:off x="2063552" y="274638"/>
            <a:ext cx="8147248" cy="70609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Ethical leadership problems, needs, objectives, vision</a:t>
            </a:r>
            <a:endParaRPr sz="3563">
              <a:solidFill>
                <a:schemeClr val="accent1"/>
              </a:solidFill>
            </a:endParaRPr>
          </a:p>
        </p:txBody>
      </p:sp>
      <p:sp>
        <p:nvSpPr>
          <p:cNvPr id="3798" name="Google Shape;3798;p194"/>
          <p:cNvSpPr txBox="1"/>
          <p:nvPr>
            <p:ph idx="1" type="body"/>
          </p:nvPr>
        </p:nvSpPr>
        <p:spPr>
          <a:xfrm>
            <a:off x="1847528" y="1124745"/>
            <a:ext cx="8363272" cy="49294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720"/>
              <a:buNone/>
            </a:pPr>
            <a:r>
              <a:rPr lang="en-US" sz="2720"/>
              <a:t>The participants will be divided in 4-5 groups where they have to write the ethical leadership problems, needs, objectives, vision. After every 5 minutes they have to change and only the leader will stay at his place and will not change the group. This will be a brainstorm method. After that groups will come back to their places and will have to present what everibody wrote on the flip-chard in most interactive way (creative way) 15 minutes for preparation. After they will present the resultes. At the end will be discussions. </a:t>
            </a:r>
            <a:endParaRPr/>
          </a:p>
          <a:p>
            <a:pPr indent="0" lvl="0" marL="0" rtl="0" algn="l">
              <a:lnSpc>
                <a:spcPct val="90000"/>
              </a:lnSpc>
              <a:spcBef>
                <a:spcPts val="544"/>
              </a:spcBef>
              <a:spcAft>
                <a:spcPts val="0"/>
              </a:spcAft>
              <a:buSzPts val="2720"/>
              <a:buNone/>
            </a:pPr>
            <a:r>
              <a:rPr lang="en-US" sz="2720"/>
              <a:t>http://www.virtueventures.com/files/mdbl-chapter2.pdf</a:t>
            </a:r>
            <a:endParaRPr/>
          </a:p>
          <a:p>
            <a:pPr indent="-170180" lvl="0" marL="342900" rtl="0" algn="l">
              <a:lnSpc>
                <a:spcPct val="90000"/>
              </a:lnSpc>
              <a:spcBef>
                <a:spcPts val="544"/>
              </a:spcBef>
              <a:spcAft>
                <a:spcPts val="0"/>
              </a:spcAft>
              <a:buSzPts val="2720"/>
              <a:buNone/>
            </a:pPr>
            <a:r>
              <a:t/>
            </a:r>
            <a:endParaRPr sz="2720"/>
          </a:p>
        </p:txBody>
      </p:sp>
      <p:pic>
        <p:nvPicPr>
          <p:cNvPr id="3799" name="Google Shape;3799;p194"/>
          <p:cNvPicPr preferRelativeResize="0"/>
          <p:nvPr/>
        </p:nvPicPr>
        <p:blipFill rotWithShape="1">
          <a:blip r:embed="rId3">
            <a:alphaModFix/>
          </a:blip>
          <a:srcRect b="0" l="0" r="0" t="0"/>
          <a:stretch/>
        </p:blipFill>
        <p:spPr>
          <a:xfrm>
            <a:off x="7810500" y="5326063"/>
            <a:ext cx="2857500" cy="1600200"/>
          </a:xfrm>
          <a:prstGeom prst="rect">
            <a:avLst/>
          </a:prstGeom>
          <a:noFill/>
          <a:ln>
            <a:noFill/>
          </a:ln>
        </p:spPr>
      </p:pic>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3" name="Shape 3803"/>
        <p:cNvGrpSpPr/>
        <p:nvPr/>
      </p:nvGrpSpPr>
      <p:grpSpPr>
        <a:xfrm>
          <a:off x="0" y="0"/>
          <a:ext cx="0" cy="0"/>
          <a:chOff x="0" y="0"/>
          <a:chExt cx="0" cy="0"/>
        </a:xfrm>
      </p:grpSpPr>
      <p:sp>
        <p:nvSpPr>
          <p:cNvPr id="3804" name="Google Shape;3804;p195"/>
          <p:cNvSpPr txBox="1"/>
          <p:nvPr>
            <p:ph type="title"/>
          </p:nvPr>
        </p:nvSpPr>
        <p:spPr>
          <a:xfrm>
            <a:off x="1703512" y="274638"/>
            <a:ext cx="8507288" cy="56207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Inspirational and Motivational Techniques for self-employment</a:t>
            </a:r>
            <a:endParaRPr sz="3563">
              <a:solidFill>
                <a:schemeClr val="accent1"/>
              </a:solidFill>
            </a:endParaRPr>
          </a:p>
        </p:txBody>
      </p:sp>
      <p:sp>
        <p:nvSpPr>
          <p:cNvPr id="3805" name="Google Shape;3805;p195"/>
          <p:cNvSpPr txBox="1"/>
          <p:nvPr>
            <p:ph idx="1" type="body"/>
          </p:nvPr>
        </p:nvSpPr>
        <p:spPr>
          <a:xfrm>
            <a:off x="1524000" y="1052736"/>
            <a:ext cx="9036496" cy="580526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800"/>
              <a:buNone/>
            </a:pPr>
            <a:r>
              <a:rPr b="1" lang="en-US" sz="1800"/>
              <a:t>1. Youth unemployment and consequences on youth</a:t>
            </a:r>
            <a:endParaRPr/>
          </a:p>
          <a:p>
            <a:pPr indent="0" lvl="0" marL="0" rtl="0" algn="l">
              <a:lnSpc>
                <a:spcPct val="80000"/>
              </a:lnSpc>
              <a:spcBef>
                <a:spcPts val="360"/>
              </a:spcBef>
              <a:spcAft>
                <a:spcPts val="0"/>
              </a:spcAft>
              <a:buSzPts val="1800"/>
              <a:buNone/>
            </a:pPr>
            <a:r>
              <a:rPr lang="en-US" sz="1800"/>
              <a:t>Presentation of what unemployment is: https://www.youtube.com/watch?v=K1J3diJsD9U</a:t>
            </a:r>
            <a:endParaRPr sz="1800"/>
          </a:p>
          <a:p>
            <a:pPr indent="0" lvl="0" marL="0" rtl="0" algn="l">
              <a:lnSpc>
                <a:spcPct val="80000"/>
              </a:lnSpc>
              <a:spcBef>
                <a:spcPts val="360"/>
              </a:spcBef>
              <a:spcAft>
                <a:spcPts val="0"/>
              </a:spcAft>
              <a:buSzPts val="1800"/>
              <a:buNone/>
            </a:pPr>
            <a:r>
              <a:rPr b="1" lang="en-US" sz="1800"/>
              <a:t>What Is Unemployment?</a:t>
            </a:r>
            <a:endParaRPr/>
          </a:p>
          <a:p>
            <a:pPr indent="0" lvl="0" marL="0" rtl="0" algn="l">
              <a:lnSpc>
                <a:spcPct val="80000"/>
              </a:lnSpc>
              <a:spcBef>
                <a:spcPts val="360"/>
              </a:spcBef>
              <a:spcAft>
                <a:spcPts val="0"/>
              </a:spcAft>
              <a:buSzPts val="1800"/>
              <a:buNone/>
            </a:pPr>
            <a:r>
              <a:rPr lang="en-US" sz="1800"/>
              <a:t>Unemployment represents the number of people in the work force who want to work but do not have a job. It is generally stated as a percentage and calculated by dividing the number of people who are unemployed by the total work force.</a:t>
            </a:r>
            <a:endParaRPr sz="1800"/>
          </a:p>
          <a:p>
            <a:pPr indent="0" lvl="0" marL="0" rtl="0" algn="l">
              <a:lnSpc>
                <a:spcPct val="80000"/>
              </a:lnSpc>
              <a:spcBef>
                <a:spcPts val="360"/>
              </a:spcBef>
              <a:spcAft>
                <a:spcPts val="0"/>
              </a:spcAft>
              <a:buSzPts val="1800"/>
              <a:buNone/>
            </a:pPr>
            <a:r>
              <a:rPr lang="en-US" sz="1800"/>
              <a:t>People can be unemployed for many reasons:</a:t>
            </a:r>
            <a:endParaRPr sz="1800"/>
          </a:p>
          <a:p>
            <a:pPr indent="0" lvl="0" marL="0" rtl="0" algn="l">
              <a:lnSpc>
                <a:spcPct val="80000"/>
              </a:lnSpc>
              <a:spcBef>
                <a:spcPts val="360"/>
              </a:spcBef>
              <a:spcAft>
                <a:spcPts val="0"/>
              </a:spcAft>
              <a:buSzPts val="1800"/>
              <a:buNone/>
            </a:pPr>
            <a:r>
              <a:rPr lang="en-US" sz="1800"/>
              <a:t>They quit their position and are looking for a new one.</a:t>
            </a:r>
            <a:endParaRPr/>
          </a:p>
          <a:p>
            <a:pPr indent="0" lvl="0" marL="0" rtl="0" algn="l">
              <a:lnSpc>
                <a:spcPct val="80000"/>
              </a:lnSpc>
              <a:spcBef>
                <a:spcPts val="360"/>
              </a:spcBef>
              <a:spcAft>
                <a:spcPts val="0"/>
              </a:spcAft>
              <a:buSzPts val="1800"/>
              <a:buNone/>
            </a:pPr>
            <a:r>
              <a:rPr lang="en-US" sz="1800"/>
              <a:t>They were laid off due to lack of work and haven't yet been rehired.</a:t>
            </a:r>
            <a:endParaRPr/>
          </a:p>
          <a:p>
            <a:pPr indent="0" lvl="0" marL="0" rtl="0" algn="l">
              <a:lnSpc>
                <a:spcPct val="80000"/>
              </a:lnSpc>
              <a:spcBef>
                <a:spcPts val="360"/>
              </a:spcBef>
              <a:spcAft>
                <a:spcPts val="0"/>
              </a:spcAft>
              <a:buSzPts val="1800"/>
              <a:buNone/>
            </a:pPr>
            <a:r>
              <a:rPr lang="en-US" sz="1800"/>
              <a:t>Their company reduced the work force, and they are seeking a new position. This can be due to a local condition, when the company closes a plant or division, or a national condition, when the economy slows and many companies reduce their work force.</a:t>
            </a:r>
            <a:endParaRPr/>
          </a:p>
          <a:p>
            <a:pPr indent="0" lvl="0" marL="0" rtl="0" algn="l">
              <a:lnSpc>
                <a:spcPct val="80000"/>
              </a:lnSpc>
              <a:spcBef>
                <a:spcPts val="360"/>
              </a:spcBef>
              <a:spcAft>
                <a:spcPts val="0"/>
              </a:spcAft>
              <a:buSzPts val="1800"/>
              <a:buNone/>
            </a:pPr>
            <a:r>
              <a:rPr lang="en-US" sz="1800"/>
              <a:t>They have recently returned to the work force - perhaps from pregnancy or attending school - and haven't yet located a position.</a:t>
            </a:r>
            <a:endParaRPr/>
          </a:p>
          <a:p>
            <a:pPr indent="0" lvl="0" marL="0" rtl="0" algn="l">
              <a:lnSpc>
                <a:spcPct val="80000"/>
              </a:lnSpc>
              <a:spcBef>
                <a:spcPts val="360"/>
              </a:spcBef>
              <a:spcAft>
                <a:spcPts val="0"/>
              </a:spcAft>
              <a:buSzPts val="1800"/>
              <a:buNone/>
            </a:pPr>
            <a:r>
              <a:rPr lang="en-US" sz="1800"/>
              <a:t>The need for their skill set has gone down, and there are limited positions available, which may lead to unemployment until they train for a new position.</a:t>
            </a:r>
            <a:endParaRPr/>
          </a:p>
          <a:p>
            <a:pPr indent="0" lvl="0" marL="0" rtl="0" algn="l">
              <a:lnSpc>
                <a:spcPct val="80000"/>
              </a:lnSpc>
              <a:spcBef>
                <a:spcPts val="360"/>
              </a:spcBef>
              <a:spcAft>
                <a:spcPts val="0"/>
              </a:spcAft>
              <a:buSzPts val="1800"/>
              <a:buNone/>
            </a:pPr>
            <a:r>
              <a:rPr lang="en-US" sz="1800"/>
              <a:t>Technology has reduced the need for their type of position.</a:t>
            </a:r>
            <a:endParaRPr sz="1800"/>
          </a:p>
          <a:p>
            <a:pPr indent="0" lvl="0" marL="0" rtl="0" algn="l">
              <a:lnSpc>
                <a:spcPct val="80000"/>
              </a:lnSpc>
              <a:spcBef>
                <a:spcPts val="360"/>
              </a:spcBef>
              <a:spcAft>
                <a:spcPts val="0"/>
              </a:spcAft>
              <a:buSzPts val="1800"/>
              <a:buNone/>
            </a:pPr>
            <a:r>
              <a:rPr lang="en-US" sz="1800"/>
              <a:t>Unemployment is defined as a situation where someone of working age is not able to get a job but would like to be in full-time employment.</a:t>
            </a:r>
            <a:endParaRPr/>
          </a:p>
          <a:p>
            <a:pPr indent="0" lvl="0" marL="0" rtl="0" algn="l">
              <a:lnSpc>
                <a:spcPct val="80000"/>
              </a:lnSpc>
              <a:spcBef>
                <a:spcPts val="360"/>
              </a:spcBef>
              <a:spcAft>
                <a:spcPts val="0"/>
              </a:spcAft>
              <a:buSzPts val="1800"/>
              <a:buNone/>
            </a:pPr>
            <a:r>
              <a:rPr lang="en-US" sz="1800"/>
              <a:t>One grey area is voluntary unemployment. This occurs when the unemployed choose not to take a job a the going wage rate (e.g. wrong job, benefits too high e.t.c) They could be counted as unemployed because they are still seeking a job (they just don’t want to take one they are offered.</a:t>
            </a:r>
            <a:endParaRPr sz="1800"/>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9" name="Shape 3809"/>
        <p:cNvGrpSpPr/>
        <p:nvPr/>
      </p:nvGrpSpPr>
      <p:grpSpPr>
        <a:xfrm>
          <a:off x="0" y="0"/>
          <a:ext cx="0" cy="0"/>
          <a:chOff x="0" y="0"/>
          <a:chExt cx="0" cy="0"/>
        </a:xfrm>
      </p:grpSpPr>
      <p:sp>
        <p:nvSpPr>
          <p:cNvPr id="3810" name="Google Shape;3810;p196"/>
          <p:cNvSpPr txBox="1"/>
          <p:nvPr>
            <p:ph idx="1" type="body"/>
          </p:nvPr>
        </p:nvSpPr>
        <p:spPr>
          <a:xfrm>
            <a:off x="1524000" y="1"/>
            <a:ext cx="9144000" cy="6126163"/>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SzPts val="2000"/>
              <a:buNone/>
            </a:pPr>
            <a:r>
              <a:rPr lang="en-US" sz="2000"/>
              <a:t>Unemployment is defined as a situation where someone of working age is not able to get a job but would like to be in full-time employment.</a:t>
            </a:r>
            <a:endParaRPr sz="2000"/>
          </a:p>
          <a:p>
            <a:pPr indent="0" lvl="0" marL="0" rtl="0" algn="l">
              <a:lnSpc>
                <a:spcPct val="70000"/>
              </a:lnSpc>
              <a:spcBef>
                <a:spcPts val="400"/>
              </a:spcBef>
              <a:spcAft>
                <a:spcPts val="0"/>
              </a:spcAft>
              <a:buSzPts val="2000"/>
              <a:buNone/>
            </a:pPr>
            <a:r>
              <a:rPr lang="en-US" sz="2000"/>
              <a:t>One grey area is </a:t>
            </a:r>
            <a:r>
              <a:rPr lang="en-US" sz="2000" u="sng">
                <a:solidFill>
                  <a:schemeClr val="hlink"/>
                </a:solidFill>
                <a:hlinkClick r:id="rId3"/>
              </a:rPr>
              <a:t>voluntary unemployment</a:t>
            </a:r>
            <a:r>
              <a:rPr lang="en-US" sz="2000"/>
              <a:t>. This occurs when the unemployed choose not to take a job a the going wage rate (e.g. wrong job, benefits too high e.t.c) They could be counted as unemployed because they are still seeking a job (they just don’t want to take one they are offered.</a:t>
            </a:r>
            <a:endParaRPr sz="2000"/>
          </a:p>
          <a:p>
            <a:pPr indent="0" lvl="0" marL="0" rtl="0" algn="l">
              <a:lnSpc>
                <a:spcPct val="70000"/>
              </a:lnSpc>
              <a:spcBef>
                <a:spcPts val="400"/>
              </a:spcBef>
              <a:spcAft>
                <a:spcPts val="0"/>
              </a:spcAft>
              <a:buSzPts val="2000"/>
              <a:buNone/>
            </a:pPr>
            <a:r>
              <a:rPr lang="en-US" sz="2000"/>
              <a:t>Types of unemployment</a:t>
            </a:r>
            <a:endParaRPr sz="2000"/>
          </a:p>
          <a:p>
            <a:pPr indent="0" lvl="0" marL="0" rtl="0" algn="l">
              <a:lnSpc>
                <a:spcPct val="70000"/>
              </a:lnSpc>
              <a:spcBef>
                <a:spcPts val="400"/>
              </a:spcBef>
              <a:spcAft>
                <a:spcPts val="0"/>
              </a:spcAft>
              <a:buSzPts val="2000"/>
              <a:buNone/>
            </a:pPr>
            <a:r>
              <a:rPr lang="en-US" sz="2000"/>
              <a:t>Summary of Unemployment types</a:t>
            </a:r>
            <a:endParaRPr sz="2000"/>
          </a:p>
          <a:p>
            <a:pPr indent="-342900" lvl="0" marL="342900" rtl="0" algn="l">
              <a:lnSpc>
                <a:spcPct val="70000"/>
              </a:lnSpc>
              <a:spcBef>
                <a:spcPts val="400"/>
              </a:spcBef>
              <a:spcAft>
                <a:spcPts val="0"/>
              </a:spcAft>
              <a:buSzPts val="2000"/>
              <a:buChar char="•"/>
            </a:pPr>
            <a:r>
              <a:rPr lang="en-US" sz="2000" u="sng">
                <a:solidFill>
                  <a:schemeClr val="hlink"/>
                </a:solidFill>
                <a:hlinkClick r:id="rId4"/>
              </a:rPr>
              <a:t>Demand Deficient Unemployment</a:t>
            </a:r>
            <a:r>
              <a:rPr lang="en-US" sz="2000"/>
              <a:t>. – Lack of aggregate demand in economy (e.g. unemployment rises in a recession)</a:t>
            </a:r>
            <a:endParaRPr sz="2000"/>
          </a:p>
          <a:p>
            <a:pPr indent="-342900" lvl="0" marL="342900" rtl="0" algn="l">
              <a:lnSpc>
                <a:spcPct val="70000"/>
              </a:lnSpc>
              <a:spcBef>
                <a:spcPts val="400"/>
              </a:spcBef>
              <a:spcAft>
                <a:spcPts val="0"/>
              </a:spcAft>
              <a:buSzPts val="2000"/>
              <a:buChar char="•"/>
            </a:pPr>
            <a:r>
              <a:rPr lang="en-US" sz="2000" u="sng">
                <a:solidFill>
                  <a:schemeClr val="hlink"/>
                </a:solidFill>
                <a:hlinkClick r:id="rId5"/>
              </a:rPr>
              <a:t>Structural Unemployment</a:t>
            </a:r>
            <a:r>
              <a:rPr lang="en-US" sz="2000"/>
              <a:t> – workers lack necessary skills or suffer from geographical immobility</a:t>
            </a:r>
            <a:endParaRPr sz="2000"/>
          </a:p>
          <a:p>
            <a:pPr indent="-342900" lvl="0" marL="342900" rtl="0" algn="l">
              <a:lnSpc>
                <a:spcPct val="70000"/>
              </a:lnSpc>
              <a:spcBef>
                <a:spcPts val="400"/>
              </a:spcBef>
              <a:spcAft>
                <a:spcPts val="0"/>
              </a:spcAft>
              <a:buSzPts val="2000"/>
              <a:buChar char="•"/>
            </a:pPr>
            <a:r>
              <a:rPr lang="en-US" sz="2000" u="sng">
                <a:solidFill>
                  <a:schemeClr val="hlink"/>
                </a:solidFill>
                <a:hlinkClick r:id="rId6"/>
              </a:rPr>
              <a:t>Real Wage Unemployment</a:t>
            </a:r>
            <a:r>
              <a:rPr lang="en-US" sz="2000"/>
              <a:t> – wages above equilibrium, e.g. due to high national minimum wage.</a:t>
            </a:r>
            <a:endParaRPr sz="2000"/>
          </a:p>
          <a:p>
            <a:pPr indent="-342900" lvl="0" marL="342900" rtl="0" algn="l">
              <a:lnSpc>
                <a:spcPct val="70000"/>
              </a:lnSpc>
              <a:spcBef>
                <a:spcPts val="400"/>
              </a:spcBef>
              <a:spcAft>
                <a:spcPts val="0"/>
              </a:spcAft>
              <a:buSzPts val="2000"/>
              <a:buChar char="•"/>
            </a:pPr>
            <a:r>
              <a:rPr lang="en-US" sz="2000" u="sng">
                <a:solidFill>
                  <a:schemeClr val="hlink"/>
                </a:solidFill>
                <a:hlinkClick r:id="rId7"/>
              </a:rPr>
              <a:t>Frictional unemployment</a:t>
            </a:r>
            <a:r>
              <a:rPr lang="en-US" sz="2000"/>
              <a:t> – workers in between jobs</a:t>
            </a:r>
            <a:endParaRPr sz="2000"/>
          </a:p>
          <a:p>
            <a:pPr indent="-342900" lvl="0" marL="342900" rtl="0" algn="l">
              <a:lnSpc>
                <a:spcPct val="70000"/>
              </a:lnSpc>
              <a:spcBef>
                <a:spcPts val="400"/>
              </a:spcBef>
              <a:spcAft>
                <a:spcPts val="0"/>
              </a:spcAft>
              <a:buSzPts val="2000"/>
              <a:buChar char="•"/>
            </a:pPr>
            <a:r>
              <a:rPr lang="en-US" sz="2000" u="sng">
                <a:solidFill>
                  <a:schemeClr val="hlink"/>
                </a:solidFill>
                <a:hlinkClick r:id="rId8"/>
              </a:rPr>
              <a:t>Voluntary Unemployment</a:t>
            </a:r>
            <a:r>
              <a:rPr lang="en-US" sz="2000"/>
              <a:t>. – workers prefer not to work</a:t>
            </a:r>
            <a:endParaRPr sz="2000"/>
          </a:p>
          <a:p>
            <a:pPr indent="0" lvl="0" marL="0" rtl="0" algn="l">
              <a:lnSpc>
                <a:spcPct val="70000"/>
              </a:lnSpc>
              <a:spcBef>
                <a:spcPts val="400"/>
              </a:spcBef>
              <a:spcAft>
                <a:spcPts val="0"/>
              </a:spcAft>
              <a:buSzPts val="2000"/>
              <a:buNone/>
            </a:pPr>
            <a:r>
              <a:rPr lang="en-US" sz="2000"/>
              <a:t> The participants will be devided in groups of 6 (by numbers). Participants in groups have to act as a short theatrical performance the consequences of youth unemployment on personal level. They have 20 minutes to prepare. They are encouraged to share their personal experience too. After performances, there is a small discussion explenations.</a:t>
            </a:r>
            <a:endParaRPr sz="2000"/>
          </a:p>
          <a:p>
            <a:pPr indent="0" lvl="0" marL="0" rtl="0" algn="l">
              <a:lnSpc>
                <a:spcPct val="70000"/>
              </a:lnSpc>
              <a:spcBef>
                <a:spcPts val="320"/>
              </a:spcBef>
              <a:spcAft>
                <a:spcPts val="0"/>
              </a:spcAft>
              <a:buSzPts val="1600"/>
              <a:buNone/>
            </a:pPr>
            <a:r>
              <a:rPr lang="en-US" sz="1600"/>
              <a:t>In what country this happened? </a:t>
            </a:r>
            <a:endParaRPr sz="1600"/>
          </a:p>
          <a:p>
            <a:pPr indent="0" lvl="0" marL="0" rtl="0" algn="l">
              <a:lnSpc>
                <a:spcPct val="70000"/>
              </a:lnSpc>
              <a:spcBef>
                <a:spcPts val="320"/>
              </a:spcBef>
              <a:spcAft>
                <a:spcPts val="0"/>
              </a:spcAft>
              <a:buSzPts val="1600"/>
              <a:buNone/>
            </a:pPr>
            <a:r>
              <a:rPr lang="en-US" sz="1600"/>
              <a:t>Can people guess each other’s roles?</a:t>
            </a:r>
            <a:endParaRPr sz="1600"/>
          </a:p>
          <a:p>
            <a:pPr indent="0" lvl="0" marL="0" rtl="0" algn="l">
              <a:lnSpc>
                <a:spcPct val="70000"/>
              </a:lnSpc>
              <a:spcBef>
                <a:spcPts val="320"/>
              </a:spcBef>
              <a:spcAft>
                <a:spcPts val="0"/>
              </a:spcAft>
              <a:buSzPts val="1600"/>
              <a:buNone/>
            </a:pPr>
            <a:r>
              <a:rPr lang="en-US" sz="1600"/>
              <a:t>Did anyone feel that there were moments when their basic human rights were being ignored? How easy or difficult was it to play the different roles? How did they imagine what the person they were playing was like?</a:t>
            </a:r>
            <a:endParaRPr sz="1600"/>
          </a:p>
          <a:p>
            <a:pPr indent="-292100" lvl="0" marL="342900" rtl="0" algn="l">
              <a:lnSpc>
                <a:spcPct val="70000"/>
              </a:lnSpc>
              <a:spcBef>
                <a:spcPts val="160"/>
              </a:spcBef>
              <a:spcAft>
                <a:spcPts val="0"/>
              </a:spcAft>
              <a:buSzPts val="800"/>
              <a:buNone/>
            </a:pPr>
            <a:r>
              <a:t/>
            </a:r>
            <a:endParaRPr sz="800"/>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4" name="Shape 3814"/>
        <p:cNvGrpSpPr/>
        <p:nvPr/>
      </p:nvGrpSpPr>
      <p:grpSpPr>
        <a:xfrm>
          <a:off x="0" y="0"/>
          <a:ext cx="0" cy="0"/>
          <a:chOff x="0" y="0"/>
          <a:chExt cx="0" cy="0"/>
        </a:xfrm>
      </p:grpSpPr>
      <p:sp>
        <p:nvSpPr>
          <p:cNvPr id="3815" name="Google Shape;3815;p197"/>
          <p:cNvSpPr txBox="1"/>
          <p:nvPr>
            <p:ph type="title"/>
          </p:nvPr>
        </p:nvSpPr>
        <p:spPr>
          <a:xfrm>
            <a:off x="1981200" y="274638"/>
            <a:ext cx="8229600" cy="490066"/>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Youth unemployment and consequences on youth</a:t>
            </a:r>
            <a:endParaRPr sz="3563">
              <a:solidFill>
                <a:schemeClr val="accent1"/>
              </a:solidFill>
            </a:endParaRPr>
          </a:p>
        </p:txBody>
      </p:sp>
      <p:sp>
        <p:nvSpPr>
          <p:cNvPr id="3816" name="Google Shape;3816;p197"/>
          <p:cNvSpPr txBox="1"/>
          <p:nvPr>
            <p:ph idx="1" type="body"/>
          </p:nvPr>
        </p:nvSpPr>
        <p:spPr>
          <a:xfrm>
            <a:off x="1703512" y="1052737"/>
            <a:ext cx="8507288" cy="507342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405"/>
              <a:buChar char="•"/>
            </a:pPr>
            <a:r>
              <a:rPr lang="en-US" sz="2405"/>
              <a:t>The participants remain devided in groups. The aim are using non-formal learning for creating better opportunities for unemployed young people for self-development and, in the long run, for returning to work and getting involved in community life. Among many of the exercises run in this training course, this one will be devoted to analysing the pros and cons of unemployment. Following is a brief overview as identiﬁ ed by participants at this training course. Participants have to work in group and devide his flip-chard Pros of unemployment and Cons of unemployment. Trainer will take notes when a leader per group will come and read the statements. </a:t>
            </a:r>
            <a:r>
              <a:rPr lang="en-US" sz="2405" u="sng">
                <a:solidFill>
                  <a:schemeClr val="hlink"/>
                </a:solidFill>
                <a:hlinkClick r:id="rId3"/>
              </a:rPr>
              <a:t>https://www.salto-youth.net/downloads/toolbox_tool_download-file-785/WorkingOnWork.pdf</a:t>
            </a:r>
            <a:endParaRPr sz="2405"/>
          </a:p>
          <a:p>
            <a:pPr indent="-154940" lvl="0" marL="342900" rtl="0" algn="l">
              <a:lnSpc>
                <a:spcPct val="90000"/>
              </a:lnSpc>
              <a:spcBef>
                <a:spcPts val="592"/>
              </a:spcBef>
              <a:spcAft>
                <a:spcPts val="0"/>
              </a:spcAft>
              <a:buSzPts val="2960"/>
              <a:buNone/>
            </a:pPr>
            <a:r>
              <a:t/>
            </a:r>
            <a:endParaRPr sz="2960"/>
          </a:p>
        </p:txBody>
      </p:sp>
      <p:pic>
        <p:nvPicPr>
          <p:cNvPr id="3817" name="Google Shape;3817;p197"/>
          <p:cNvPicPr preferRelativeResize="0"/>
          <p:nvPr/>
        </p:nvPicPr>
        <p:blipFill rotWithShape="1">
          <a:blip r:embed="rId4">
            <a:alphaModFix/>
          </a:blip>
          <a:srcRect b="0" l="0" r="0" t="0"/>
          <a:stretch/>
        </p:blipFill>
        <p:spPr>
          <a:xfrm>
            <a:off x="8186599" y="5467090"/>
            <a:ext cx="2483768" cy="1390910"/>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1" name="Shape 3821"/>
        <p:cNvGrpSpPr/>
        <p:nvPr/>
      </p:nvGrpSpPr>
      <p:grpSpPr>
        <a:xfrm>
          <a:off x="0" y="0"/>
          <a:ext cx="0" cy="0"/>
          <a:chOff x="0" y="0"/>
          <a:chExt cx="0" cy="0"/>
        </a:xfrm>
      </p:grpSpPr>
      <p:sp>
        <p:nvSpPr>
          <p:cNvPr id="3822" name="Google Shape;3822;p198"/>
          <p:cNvSpPr txBox="1"/>
          <p:nvPr>
            <p:ph idx="1" type="body"/>
          </p:nvPr>
        </p:nvSpPr>
        <p:spPr>
          <a:xfrm>
            <a:off x="1631504" y="260648"/>
            <a:ext cx="8579296" cy="6768752"/>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000"/>
              <a:buNone/>
            </a:pPr>
            <a:r>
              <a:rPr lang="en-US" sz="2000"/>
              <a:t> </a:t>
            </a:r>
            <a:endParaRPr sz="2000"/>
          </a:p>
          <a:p>
            <a:pPr indent="-342900" lvl="0" marL="342900" rtl="0" algn="l">
              <a:lnSpc>
                <a:spcPct val="80000"/>
              </a:lnSpc>
              <a:spcBef>
                <a:spcPts val="400"/>
              </a:spcBef>
              <a:spcAft>
                <a:spcPts val="0"/>
              </a:spcAft>
              <a:buSzPts val="2000"/>
              <a:buChar char="•"/>
            </a:pPr>
            <a:r>
              <a:rPr lang="en-US" sz="2000"/>
              <a:t>EXAMPLE OF HOW TO ENFORCE POSITIVE THINKING. An exercise “Pros and cons of unemployment” from a training course The national training course “Getting young jobseekers involved through non-formal learning” has been organised by the Estonian National Agency of the Youth in Action Programme, Foundation Archimedes, in 2007. The training event focused on how to use non-formal learning for creating better opportunities for unemployed young people for self-development and, in the long run, for returning to work and getting involved in community life. Among many of the exercises run in this training course, there was one devoted to analysing the pros and cons of unemployment. Following is a brief overview as identifi ed by participants at this training course: Pros of unemployment: • a wish and motivation to change your life • lots of free time • hope for a better future • time to think about yourself • choices you can make without being afraid to “lose” something (in professional life) • new experiences • a time for hobbies, to be with family and friends • a possibility to sleep longer  • an opportunity for self-development • time to take part in training etc The example of this exercise shows that with suffi cient support (for example by individual coaching etc), the period of being unemployed can provide a very signifi cant learning experience and serve as a way to better recognise yourself as a personality and your resources.</a:t>
            </a:r>
            <a:endParaRPr sz="2000"/>
          </a:p>
          <a:p>
            <a:pPr indent="-342900" lvl="0" marL="342900" rtl="0" algn="l">
              <a:lnSpc>
                <a:spcPct val="80000"/>
              </a:lnSpc>
              <a:spcBef>
                <a:spcPts val="400"/>
              </a:spcBef>
              <a:spcAft>
                <a:spcPts val="0"/>
              </a:spcAft>
              <a:buSzPts val="2000"/>
              <a:buChar char="•"/>
            </a:pPr>
            <a:r>
              <a:rPr lang="en-US" sz="2000"/>
              <a:t>Cons of unemployment: • a decrease in self-confi dence • facing fi nancial diffi culties • fear and uncertainty • inability to keep up with new knowledge • stress which could lead to different illnesses etc • relationships which suffer from personal diffi culties • depression • no sense of belonging • too much free time</a:t>
            </a:r>
            <a:endParaRPr sz="2000"/>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6" name="Shape 3826"/>
        <p:cNvGrpSpPr/>
        <p:nvPr/>
      </p:nvGrpSpPr>
      <p:grpSpPr>
        <a:xfrm>
          <a:off x="0" y="0"/>
          <a:ext cx="0" cy="0"/>
          <a:chOff x="0" y="0"/>
          <a:chExt cx="0" cy="0"/>
        </a:xfrm>
      </p:grpSpPr>
      <p:sp>
        <p:nvSpPr>
          <p:cNvPr id="3827" name="Google Shape;3827;p199"/>
          <p:cNvSpPr txBox="1"/>
          <p:nvPr>
            <p:ph type="title"/>
          </p:nvPr>
        </p:nvSpPr>
        <p:spPr>
          <a:xfrm>
            <a:off x="1981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Elevator Pack </a:t>
            </a:r>
            <a:endParaRPr>
              <a:solidFill>
                <a:schemeClr val="accent1"/>
              </a:solidFill>
            </a:endParaRPr>
          </a:p>
        </p:txBody>
      </p:sp>
      <p:sp>
        <p:nvSpPr>
          <p:cNvPr id="3828" name="Google Shape;3828;p199"/>
          <p:cNvSpPr txBox="1"/>
          <p:nvPr>
            <p:ph idx="1" type="body"/>
          </p:nvPr>
        </p:nvSpPr>
        <p:spPr>
          <a:xfrm>
            <a:off x="1847528" y="764705"/>
            <a:ext cx="8363272" cy="536145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480"/>
              <a:buChar char="•"/>
            </a:pPr>
            <a:r>
              <a:rPr lang="en-US" sz="2480"/>
              <a:t>If you are lucky enough to be in an elevator with a key potential donor or investor for your social enterprise—in other words, you have their undivided attention—what would you say to them? 60 minutes In the second, the so-called Business Idea Generator, participants (individually or in small groups, according to their preferences) will figure out a business idea suitable for the local communities. The team of trainers will provide a set of recommendations to ease the process and come out with meaningful ideas. Once generated the ideas, participants will be asked to briefs present them to the group. The format of the presentation will be an elevator pitch, following the learnings of the „Effective Communication“ workshop. In order to refresh the learnings of that activity , a compilation of tips &amp; suggestions will be recalled in order to perform the elevator pitch in the most effective way. Each business idea will have barely two minutes to be presented.</a:t>
            </a:r>
            <a:endParaRPr sz="2480"/>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2" name="Shape 3832"/>
        <p:cNvGrpSpPr/>
        <p:nvPr/>
      </p:nvGrpSpPr>
      <p:grpSpPr>
        <a:xfrm>
          <a:off x="0" y="0"/>
          <a:ext cx="0" cy="0"/>
          <a:chOff x="0" y="0"/>
          <a:chExt cx="0" cy="0"/>
        </a:xfrm>
      </p:grpSpPr>
      <p:sp>
        <p:nvSpPr>
          <p:cNvPr id="3833" name="Google Shape;3833;p200"/>
          <p:cNvSpPr txBox="1"/>
          <p:nvPr>
            <p:ph idx="1" type="body"/>
          </p:nvPr>
        </p:nvSpPr>
        <p:spPr>
          <a:xfrm>
            <a:off x="1703512" y="1"/>
            <a:ext cx="8507288" cy="462705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405"/>
              <a:buNone/>
            </a:pPr>
            <a:r>
              <a:rPr lang="en-US" sz="2405"/>
              <a:t>Elevator pitches should be no more than 2-3 minutes. Please address the following questions:</a:t>
            </a:r>
            <a:endParaRPr sz="2405"/>
          </a:p>
          <a:p>
            <a:pPr indent="-342900" lvl="0" marL="342900" rtl="0" algn="l">
              <a:lnSpc>
                <a:spcPct val="80000"/>
              </a:lnSpc>
              <a:spcBef>
                <a:spcPts val="444"/>
              </a:spcBef>
              <a:spcAft>
                <a:spcPts val="0"/>
              </a:spcAft>
              <a:buSzPts val="2220"/>
              <a:buChar char="•"/>
            </a:pPr>
            <a:r>
              <a:rPr lang="en-US" sz="2220"/>
              <a:t>1.	What social problem you are addressing with your enterprise?</a:t>
            </a:r>
            <a:endParaRPr/>
          </a:p>
          <a:p>
            <a:pPr indent="-342900" lvl="0" marL="342900" rtl="0" algn="l">
              <a:lnSpc>
                <a:spcPct val="80000"/>
              </a:lnSpc>
              <a:spcBef>
                <a:spcPts val="444"/>
              </a:spcBef>
              <a:spcAft>
                <a:spcPts val="0"/>
              </a:spcAft>
              <a:buSzPts val="2220"/>
              <a:buChar char="•"/>
            </a:pPr>
            <a:r>
              <a:rPr lang="en-US" sz="2220"/>
              <a:t>2.	How will your enterprise solve or mitigate this social problem?</a:t>
            </a:r>
            <a:endParaRPr/>
          </a:p>
          <a:p>
            <a:pPr indent="-342900" lvl="0" marL="342900" rtl="0" algn="l">
              <a:lnSpc>
                <a:spcPct val="80000"/>
              </a:lnSpc>
              <a:spcBef>
                <a:spcPts val="444"/>
              </a:spcBef>
              <a:spcAft>
                <a:spcPts val="0"/>
              </a:spcAft>
              <a:buSzPts val="2220"/>
              <a:buChar char="•"/>
            </a:pPr>
            <a:r>
              <a:rPr lang="en-US" sz="2220"/>
              <a:t>3.	Who is your customer?</a:t>
            </a:r>
            <a:endParaRPr/>
          </a:p>
          <a:p>
            <a:pPr indent="-342900" lvl="0" marL="342900" rtl="0" algn="l">
              <a:lnSpc>
                <a:spcPct val="80000"/>
              </a:lnSpc>
              <a:spcBef>
                <a:spcPts val="444"/>
              </a:spcBef>
              <a:spcAft>
                <a:spcPts val="0"/>
              </a:spcAft>
              <a:buSzPts val="2220"/>
              <a:buChar char="•"/>
            </a:pPr>
            <a:r>
              <a:rPr lang="en-US" sz="2220"/>
              <a:t>4.	What is the product(s) or service(s) you are offering?</a:t>
            </a:r>
            <a:endParaRPr/>
          </a:p>
          <a:p>
            <a:pPr indent="-342900" lvl="0" marL="342900" rtl="0" algn="l">
              <a:lnSpc>
                <a:spcPct val="80000"/>
              </a:lnSpc>
              <a:spcBef>
                <a:spcPts val="444"/>
              </a:spcBef>
              <a:spcAft>
                <a:spcPts val="0"/>
              </a:spcAft>
              <a:buSzPts val="2220"/>
              <a:buChar char="•"/>
            </a:pPr>
            <a:r>
              <a:rPr lang="en-US" sz="2220"/>
              <a:t>5.	Who is behind the social initiative —key management, advisors and other stakeholders?</a:t>
            </a:r>
            <a:endParaRPr/>
          </a:p>
          <a:p>
            <a:pPr indent="-342900" lvl="0" marL="342900" rtl="0" algn="l">
              <a:lnSpc>
                <a:spcPct val="80000"/>
              </a:lnSpc>
              <a:spcBef>
                <a:spcPts val="444"/>
              </a:spcBef>
              <a:spcAft>
                <a:spcPts val="0"/>
              </a:spcAft>
              <a:buSzPts val="2220"/>
              <a:buChar char="•"/>
            </a:pPr>
            <a:r>
              <a:rPr lang="en-US" sz="2220"/>
              <a:t>6.	What is your advantage over others doing something similar?</a:t>
            </a:r>
            <a:endParaRPr/>
          </a:p>
          <a:p>
            <a:pPr indent="-342900" lvl="0" marL="342900" rtl="0" algn="l">
              <a:lnSpc>
                <a:spcPct val="80000"/>
              </a:lnSpc>
              <a:spcBef>
                <a:spcPts val="444"/>
              </a:spcBef>
              <a:spcAft>
                <a:spcPts val="0"/>
              </a:spcAft>
              <a:buSzPts val="2220"/>
              <a:buChar char="•"/>
            </a:pPr>
            <a:r>
              <a:rPr lang="en-US" sz="2220"/>
              <a:t>7.	How will your enterprise be sustainable?</a:t>
            </a:r>
            <a:endParaRPr/>
          </a:p>
          <a:p>
            <a:pPr indent="-342900" lvl="0" marL="342900" rtl="0" algn="l">
              <a:lnSpc>
                <a:spcPct val="80000"/>
              </a:lnSpc>
              <a:spcBef>
                <a:spcPts val="444"/>
              </a:spcBef>
              <a:spcAft>
                <a:spcPts val="0"/>
              </a:spcAft>
              <a:buSzPts val="2220"/>
              <a:buChar char="•"/>
            </a:pPr>
            <a:r>
              <a:rPr lang="en-US" sz="2220"/>
              <a:t>8.	What do you need (from the potential investor) to start or grow your enterprise?</a:t>
            </a:r>
            <a:endParaRPr/>
          </a:p>
          <a:p>
            <a:pPr indent="-342900" lvl="0" marL="342900" rtl="0" algn="l">
              <a:lnSpc>
                <a:spcPct val="80000"/>
              </a:lnSpc>
              <a:spcBef>
                <a:spcPts val="444"/>
              </a:spcBef>
              <a:spcAft>
                <a:spcPts val="0"/>
              </a:spcAft>
              <a:buSzPts val="2220"/>
              <a:buChar char="•"/>
            </a:pPr>
            <a:r>
              <a:rPr lang="en-US" sz="2220"/>
              <a:t>9.	Why will you succeed?</a:t>
            </a:r>
            <a:endParaRPr/>
          </a:p>
          <a:p>
            <a:pPr indent="-154940" lvl="0" marL="342900" rtl="0" algn="l">
              <a:lnSpc>
                <a:spcPct val="80000"/>
              </a:lnSpc>
              <a:spcBef>
                <a:spcPts val="592"/>
              </a:spcBef>
              <a:spcAft>
                <a:spcPts val="0"/>
              </a:spcAft>
              <a:buSzPts val="2960"/>
              <a:buNone/>
            </a:pPr>
            <a:r>
              <a:t/>
            </a:r>
            <a:endParaRPr sz="2960"/>
          </a:p>
        </p:txBody>
      </p:sp>
      <p:pic>
        <p:nvPicPr>
          <p:cNvPr id="3834" name="Google Shape;3834;p200"/>
          <p:cNvPicPr preferRelativeResize="0"/>
          <p:nvPr/>
        </p:nvPicPr>
        <p:blipFill rotWithShape="1">
          <a:blip r:embed="rId3">
            <a:alphaModFix/>
          </a:blip>
          <a:srcRect b="0" l="0" r="0" t="0"/>
          <a:stretch/>
        </p:blipFill>
        <p:spPr>
          <a:xfrm>
            <a:off x="5159896" y="3645024"/>
            <a:ext cx="5508104" cy="3152787"/>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8" name="Shape 3838"/>
        <p:cNvGrpSpPr/>
        <p:nvPr/>
      </p:nvGrpSpPr>
      <p:grpSpPr>
        <a:xfrm>
          <a:off x="0" y="0"/>
          <a:ext cx="0" cy="0"/>
          <a:chOff x="0" y="0"/>
          <a:chExt cx="0" cy="0"/>
        </a:xfrm>
      </p:grpSpPr>
      <p:sp>
        <p:nvSpPr>
          <p:cNvPr id="3839" name="Google Shape;3839;p201"/>
          <p:cNvSpPr txBox="1"/>
          <p:nvPr>
            <p:ph type="title"/>
          </p:nvPr>
        </p:nvSpPr>
        <p:spPr>
          <a:xfrm>
            <a:off x="1981200" y="274638"/>
            <a:ext cx="8229600" cy="418058"/>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Social responsibility? </a:t>
            </a:r>
            <a:endParaRPr sz="3563">
              <a:solidFill>
                <a:schemeClr val="accent1"/>
              </a:solidFill>
            </a:endParaRPr>
          </a:p>
        </p:txBody>
      </p:sp>
      <p:sp>
        <p:nvSpPr>
          <p:cNvPr id="3840" name="Google Shape;3840;p201"/>
          <p:cNvSpPr txBox="1"/>
          <p:nvPr>
            <p:ph idx="1" type="body"/>
          </p:nvPr>
        </p:nvSpPr>
        <p:spPr>
          <a:xfrm>
            <a:off x="1703512" y="692697"/>
            <a:ext cx="8507288" cy="543346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480"/>
              <a:buNone/>
            </a:pPr>
            <a:r>
              <a:rPr lang="en-US" sz="2480"/>
              <a:t>Social responsibility is a means of achieving sustainability. Adopting key social responsibility principles, such as accountability and transparency, can help ensure the long-term viability and success of any organization or system.</a:t>
            </a:r>
            <a:endParaRPr/>
          </a:p>
          <a:p>
            <a:pPr indent="0" lvl="0" marL="0" rtl="0" algn="l">
              <a:lnSpc>
                <a:spcPct val="80000"/>
              </a:lnSpc>
              <a:spcBef>
                <a:spcPts val="496"/>
              </a:spcBef>
              <a:spcAft>
                <a:spcPts val="0"/>
              </a:spcAft>
              <a:buSzPts val="2480"/>
              <a:buNone/>
            </a:pPr>
            <a:r>
              <a:rPr lang="en-US" sz="2480"/>
              <a:t>The responsibility of an organization for the impacts of its decisions and activities on society and the environment, through transparent and ethical behavior that:</a:t>
            </a:r>
            <a:endParaRPr sz="2480"/>
          </a:p>
          <a:p>
            <a:pPr indent="-342900" lvl="0" marL="342900" rtl="0" algn="l">
              <a:lnSpc>
                <a:spcPct val="80000"/>
              </a:lnSpc>
              <a:spcBef>
                <a:spcPts val="496"/>
              </a:spcBef>
              <a:spcAft>
                <a:spcPts val="0"/>
              </a:spcAft>
              <a:buSzPts val="2480"/>
              <a:buChar char="•"/>
            </a:pPr>
            <a:r>
              <a:rPr lang="en-US" sz="2480"/>
              <a:t>Contributes to sustainable development, including health and the welfare of society</a:t>
            </a:r>
            <a:endParaRPr/>
          </a:p>
          <a:p>
            <a:pPr indent="-342900" lvl="0" marL="342900" rtl="0" algn="l">
              <a:lnSpc>
                <a:spcPct val="80000"/>
              </a:lnSpc>
              <a:spcBef>
                <a:spcPts val="496"/>
              </a:spcBef>
              <a:spcAft>
                <a:spcPts val="0"/>
              </a:spcAft>
              <a:buSzPts val="2480"/>
              <a:buChar char="•"/>
            </a:pPr>
            <a:r>
              <a:rPr lang="en-US" sz="2480"/>
              <a:t>Takes into account the expectations of stakeholders</a:t>
            </a:r>
            <a:endParaRPr/>
          </a:p>
          <a:p>
            <a:pPr indent="-342900" lvl="0" marL="342900" rtl="0" algn="l">
              <a:lnSpc>
                <a:spcPct val="80000"/>
              </a:lnSpc>
              <a:spcBef>
                <a:spcPts val="496"/>
              </a:spcBef>
              <a:spcAft>
                <a:spcPts val="0"/>
              </a:spcAft>
              <a:buSzPts val="2480"/>
              <a:buChar char="•"/>
            </a:pPr>
            <a:r>
              <a:rPr lang="en-US" sz="2480"/>
              <a:t>Is in compliance with applicable laws and consistent with international norms of behavior</a:t>
            </a:r>
            <a:endParaRPr/>
          </a:p>
          <a:p>
            <a:pPr indent="-342900" lvl="0" marL="342900" rtl="0" algn="l">
              <a:lnSpc>
                <a:spcPct val="80000"/>
              </a:lnSpc>
              <a:spcBef>
                <a:spcPts val="496"/>
              </a:spcBef>
              <a:spcAft>
                <a:spcPts val="0"/>
              </a:spcAft>
              <a:buSzPts val="2480"/>
              <a:buChar char="•"/>
            </a:pPr>
            <a:r>
              <a:rPr lang="en-US" sz="2480"/>
              <a:t>Is integrated throughout the organization and practiced in its relationships</a:t>
            </a:r>
            <a:br>
              <a:rPr lang="en-US" sz="2480"/>
            </a:br>
            <a:endParaRPr sz="248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4" name="Shape 2484"/>
        <p:cNvGrpSpPr/>
        <p:nvPr/>
      </p:nvGrpSpPr>
      <p:grpSpPr>
        <a:xfrm>
          <a:off x="0" y="0"/>
          <a:ext cx="0" cy="0"/>
          <a:chOff x="0" y="0"/>
          <a:chExt cx="0" cy="0"/>
        </a:xfrm>
      </p:grpSpPr>
      <p:sp>
        <p:nvSpPr>
          <p:cNvPr id="2485" name="Google Shape;2485;p2"/>
          <p:cNvSpPr/>
          <p:nvPr/>
        </p:nvSpPr>
        <p:spPr>
          <a:xfrm>
            <a:off x="1850432" y="2774017"/>
            <a:ext cx="8229301" cy="1144682"/>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0" i="0" lang="en-US" sz="3991" u="none" cap="none" strike="noStrike">
                <a:solidFill>
                  <a:srgbClr val="ED4C05"/>
                </a:solidFill>
                <a:latin typeface="Times New Roman"/>
                <a:ea typeface="Times New Roman"/>
                <a:cs typeface="Times New Roman"/>
                <a:sym typeface="Times New Roman"/>
              </a:rPr>
              <a:t>YOUNG</a:t>
            </a:r>
            <a:r>
              <a:rPr b="0" i="0" lang="en-US" sz="3991" u="none" cap="none" strike="noStrike">
                <a:solidFill>
                  <a:srgbClr val="000000"/>
                </a:solidFill>
                <a:latin typeface="Times New Roman"/>
                <a:ea typeface="Times New Roman"/>
                <a:cs typeface="Times New Roman"/>
                <a:sym typeface="Times New Roman"/>
              </a:rPr>
              <a:t> </a:t>
            </a:r>
            <a:r>
              <a:rPr b="0" i="0" lang="en-US" sz="3991" u="none" cap="none" strike="noStrike">
                <a:solidFill>
                  <a:srgbClr val="FFFF38"/>
                </a:solidFill>
                <a:latin typeface="Times New Roman"/>
                <a:ea typeface="Times New Roman"/>
                <a:cs typeface="Times New Roman"/>
                <a:sym typeface="Times New Roman"/>
              </a:rPr>
              <a:t>ETHICAL</a:t>
            </a:r>
            <a:r>
              <a:rPr b="0" i="0" lang="en-US" sz="3991" u="none" cap="none" strike="noStrike">
                <a:solidFill>
                  <a:srgbClr val="000000"/>
                </a:solidFill>
                <a:latin typeface="Times New Roman"/>
                <a:ea typeface="Times New Roman"/>
                <a:cs typeface="Times New Roman"/>
                <a:sym typeface="Times New Roman"/>
              </a:rPr>
              <a:t> </a:t>
            </a:r>
            <a:r>
              <a:rPr b="0" i="0" lang="en-US" sz="3991" u="none" cap="none" strike="noStrike">
                <a:solidFill>
                  <a:srgbClr val="5983B0"/>
                </a:solidFill>
                <a:latin typeface="Times New Roman"/>
                <a:ea typeface="Times New Roman"/>
                <a:cs typeface="Times New Roman"/>
                <a:sym typeface="Times New Roman"/>
              </a:rPr>
              <a:t>LEADERS</a:t>
            </a:r>
            <a:r>
              <a:rPr b="0" i="0" lang="en-US" sz="3991" u="none" cap="none" strike="noStrike">
                <a:solidFill>
                  <a:srgbClr val="000000"/>
                </a:solidFill>
                <a:latin typeface="Times New Roman"/>
                <a:ea typeface="Times New Roman"/>
                <a:cs typeface="Times New Roman"/>
                <a:sym typeface="Times New Roman"/>
              </a:rPr>
              <a:t> </a:t>
            </a:r>
            <a:endParaRPr b="0" i="0" sz="3991" u="none" cap="none" strike="noStrike">
              <a:solidFill>
                <a:srgbClr val="000000"/>
              </a:solidFill>
              <a:latin typeface="Arial"/>
              <a:ea typeface="Arial"/>
              <a:cs typeface="Arial"/>
              <a:sym typeface="Arial"/>
            </a:endParaRPr>
          </a:p>
        </p:txBody>
      </p:sp>
      <p:pic>
        <p:nvPicPr>
          <p:cNvPr id="2486" name="Google Shape;2486;p2"/>
          <p:cNvPicPr preferRelativeResize="0"/>
          <p:nvPr/>
        </p:nvPicPr>
        <p:blipFill rotWithShape="1">
          <a:blip r:embed="rId3">
            <a:alphaModFix/>
          </a:blip>
          <a:srcRect b="0" l="0" r="0" t="0"/>
          <a:stretch/>
        </p:blipFill>
        <p:spPr>
          <a:xfrm>
            <a:off x="4985326" y="3853709"/>
            <a:ext cx="5227654" cy="2613664"/>
          </a:xfrm>
          <a:prstGeom prst="rect">
            <a:avLst/>
          </a:prstGeom>
          <a:noFill/>
          <a:ln>
            <a:noFill/>
          </a:ln>
        </p:spPr>
      </p:pic>
      <p:pic>
        <p:nvPicPr>
          <p:cNvPr id="2487" name="Google Shape;2487;p2"/>
          <p:cNvPicPr preferRelativeResize="0"/>
          <p:nvPr/>
        </p:nvPicPr>
        <p:blipFill rotWithShape="1">
          <a:blip r:embed="rId4">
            <a:alphaModFix/>
          </a:blip>
          <a:srcRect b="28962" l="0" r="0" t="0"/>
          <a:stretch/>
        </p:blipFill>
        <p:spPr>
          <a:xfrm>
            <a:off x="1850106" y="302745"/>
            <a:ext cx="5290358" cy="23096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7" name="Shape 2607"/>
        <p:cNvGrpSpPr/>
        <p:nvPr/>
      </p:nvGrpSpPr>
      <p:grpSpPr>
        <a:xfrm>
          <a:off x="0" y="0"/>
          <a:ext cx="0" cy="0"/>
          <a:chOff x="0" y="0"/>
          <a:chExt cx="0" cy="0"/>
        </a:xfrm>
      </p:grpSpPr>
      <p:sp>
        <p:nvSpPr>
          <p:cNvPr id="2608" name="Google Shape;2608;p20"/>
          <p:cNvSpPr/>
          <p:nvPr/>
        </p:nvSpPr>
        <p:spPr>
          <a:xfrm>
            <a:off x="1785115" y="261269"/>
            <a:ext cx="8229301" cy="783805"/>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BEHAVE WITH THE EMPLOYER </a:t>
            </a:r>
            <a:endParaRPr b="0" i="0" sz="1995"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prepare for the job interview</a:t>
            </a:r>
            <a:endParaRPr b="0" i="0" sz="1995" u="none" cap="none" strike="noStrike">
              <a:solidFill>
                <a:srgbClr val="000000"/>
              </a:solidFill>
              <a:latin typeface="Arial"/>
              <a:ea typeface="Arial"/>
              <a:cs typeface="Arial"/>
              <a:sym typeface="Arial"/>
            </a:endParaRPr>
          </a:p>
        </p:txBody>
      </p:sp>
      <p:sp>
        <p:nvSpPr>
          <p:cNvPr id="2609" name="Google Shape;2609;p20"/>
          <p:cNvSpPr/>
          <p:nvPr/>
        </p:nvSpPr>
        <p:spPr>
          <a:xfrm>
            <a:off x="2046057" y="979757"/>
            <a:ext cx="8392593" cy="5225041"/>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1. </a:t>
            </a:r>
            <a:r>
              <a:rPr b="1" i="0" lang="en-US" sz="1724" u="none" cap="none" strike="noStrike">
                <a:solidFill>
                  <a:srgbClr val="000000"/>
                </a:solidFill>
                <a:latin typeface="Times New Roman"/>
                <a:ea typeface="Times New Roman"/>
                <a:cs typeface="Times New Roman"/>
                <a:sym typeface="Times New Roman"/>
              </a:rPr>
              <a:t>Carefully review the ad - it</a:t>
            </a:r>
            <a:r>
              <a:rPr b="0" i="0" lang="en-US" sz="1724" u="none" cap="none" strike="noStrike">
                <a:solidFill>
                  <a:srgbClr val="000000"/>
                </a:solidFill>
                <a:latin typeface="Times New Roman"/>
                <a:ea typeface="Times New Roman"/>
                <a:cs typeface="Times New Roman"/>
                <a:sym typeface="Times New Roman"/>
              </a:rPr>
              <a:t> is important that the person is able to thoroughly prepare answers to the employer's potential questions.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2. </a:t>
            </a:r>
            <a:r>
              <a:rPr b="1" i="0" lang="en-US" sz="1724" u="none" cap="none" strike="noStrike">
                <a:solidFill>
                  <a:srgbClr val="000000"/>
                </a:solidFill>
                <a:latin typeface="Times New Roman"/>
                <a:ea typeface="Times New Roman"/>
                <a:cs typeface="Times New Roman"/>
                <a:sym typeface="Times New Roman"/>
              </a:rPr>
              <a:t>Create a list of the questions you expect to receive from the employer and another with the most important achievements and qualities, which are not necessarily found in the CV. </a:t>
            </a:r>
            <a:r>
              <a:rPr b="0" i="0" lang="en-US" sz="1724" u="none" cap="none" strike="noStrike">
                <a:solidFill>
                  <a:srgbClr val="000000"/>
                </a:solidFill>
                <a:latin typeface="Times New Roman"/>
                <a:ea typeface="Times New Roman"/>
                <a:cs typeface="Times New Roman"/>
                <a:sym typeface="Times New Roman"/>
              </a:rPr>
              <a:t>Start with the list of strengths. Employers may also ask you to talk about your weaknesses or failures and the lessons you have learned from such experiences, and you need to give honest answers that do not put you in a negative light.</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3. </a:t>
            </a:r>
            <a:r>
              <a:rPr b="1" i="0" lang="en-US" sz="1724" u="none" cap="none" strike="noStrike">
                <a:solidFill>
                  <a:srgbClr val="000000"/>
                </a:solidFill>
                <a:latin typeface="Times New Roman"/>
                <a:ea typeface="Times New Roman"/>
                <a:cs typeface="Times New Roman"/>
                <a:sym typeface="Times New Roman"/>
              </a:rPr>
              <a:t>Find out in detail about the company's activity and job requirements.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4. </a:t>
            </a:r>
            <a:r>
              <a:rPr b="1" i="0" lang="en-US" sz="1724" u="none" cap="none" strike="noStrike">
                <a:solidFill>
                  <a:srgbClr val="000000"/>
                </a:solidFill>
                <a:latin typeface="Times New Roman"/>
                <a:ea typeface="Times New Roman"/>
                <a:cs typeface="Times New Roman"/>
                <a:sym typeface="Times New Roman"/>
              </a:rPr>
              <a:t>Do a short rehearsal before the interview,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724" u="none" cap="none" strike="noStrike">
                <a:solidFill>
                  <a:srgbClr val="000000"/>
                </a:solidFill>
                <a:latin typeface="Times New Roman"/>
                <a:ea typeface="Times New Roman"/>
                <a:cs typeface="Times New Roman"/>
                <a:sym typeface="Times New Roman"/>
              </a:rPr>
              <a:t>so that you get rid of the last emotions.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Try to adopt a natural attitude and</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friendly, which will help you gain sympathy</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interviewer and relax and let</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turn the whole discussion into a conversation.</a:t>
            </a:r>
            <a:endParaRPr b="0" i="0" sz="1724" u="none" cap="none" strike="noStrike">
              <a:solidFill>
                <a:srgbClr val="000000"/>
              </a:solidFill>
              <a:latin typeface="Arial"/>
              <a:ea typeface="Arial"/>
              <a:cs typeface="Arial"/>
              <a:sym typeface="Arial"/>
            </a:endParaRPr>
          </a:p>
        </p:txBody>
      </p:sp>
      <p:pic>
        <p:nvPicPr>
          <p:cNvPr id="2610" name="Google Shape;2610;p20"/>
          <p:cNvPicPr preferRelativeResize="0"/>
          <p:nvPr/>
        </p:nvPicPr>
        <p:blipFill rotWithShape="1">
          <a:blip r:embed="rId3">
            <a:alphaModFix/>
          </a:blip>
          <a:srcRect b="0" l="0" r="0" t="0"/>
          <a:stretch/>
        </p:blipFill>
        <p:spPr>
          <a:xfrm>
            <a:off x="6291668" y="3853709"/>
            <a:ext cx="4146982" cy="2674735"/>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4" name="Shape 3844"/>
        <p:cNvGrpSpPr/>
        <p:nvPr/>
      </p:nvGrpSpPr>
      <p:grpSpPr>
        <a:xfrm>
          <a:off x="0" y="0"/>
          <a:ext cx="0" cy="0"/>
          <a:chOff x="0" y="0"/>
          <a:chExt cx="0" cy="0"/>
        </a:xfrm>
      </p:grpSpPr>
      <p:pic>
        <p:nvPicPr>
          <p:cNvPr id="3845" name="Google Shape;3845;p202"/>
          <p:cNvPicPr preferRelativeResize="0"/>
          <p:nvPr>
            <p:ph idx="1" type="body"/>
          </p:nvPr>
        </p:nvPicPr>
        <p:blipFill rotWithShape="1">
          <a:blip r:embed="rId3">
            <a:alphaModFix/>
          </a:blip>
          <a:srcRect b="0" l="0" r="0" t="0"/>
          <a:stretch/>
        </p:blipFill>
        <p:spPr>
          <a:xfrm>
            <a:off x="2279576" y="1"/>
            <a:ext cx="7560840" cy="6624737"/>
          </a:xfrm>
          <a:prstGeom prst="rect">
            <a:avLst/>
          </a:prstGeom>
          <a:noFill/>
          <a:ln>
            <a:noFill/>
          </a:ln>
        </p:spPr>
      </p:pic>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9" name="Shape 3849"/>
        <p:cNvGrpSpPr/>
        <p:nvPr/>
      </p:nvGrpSpPr>
      <p:grpSpPr>
        <a:xfrm>
          <a:off x="0" y="0"/>
          <a:ext cx="0" cy="0"/>
          <a:chOff x="0" y="0"/>
          <a:chExt cx="0" cy="0"/>
        </a:xfrm>
      </p:grpSpPr>
      <p:sp>
        <p:nvSpPr>
          <p:cNvPr id="3850" name="Google Shape;3850;p203"/>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CORE SUBJECTS AND KEY PRINCIPLES OF SOCIAL RESPONSIBILITY</a:t>
            </a:r>
            <a:br>
              <a:rPr lang="en-US" sz="3563"/>
            </a:br>
            <a:endParaRPr sz="3563"/>
          </a:p>
        </p:txBody>
      </p:sp>
      <p:sp>
        <p:nvSpPr>
          <p:cNvPr id="3851" name="Google Shape;3851;p203"/>
          <p:cNvSpPr txBox="1"/>
          <p:nvPr>
            <p:ph idx="1" type="body"/>
          </p:nvPr>
        </p:nvSpPr>
        <p:spPr>
          <a:xfrm>
            <a:off x="1981200" y="1052736"/>
            <a:ext cx="8568952" cy="56166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1800"/>
              <a:t>Guidance on Social Responsibility identifies seven core social responsibility subjects:</a:t>
            </a:r>
            <a:endParaRPr sz="1800"/>
          </a:p>
          <a:p>
            <a:pPr indent="-342900" lvl="0" marL="342900" rtl="0" algn="l">
              <a:lnSpc>
                <a:spcPct val="100000"/>
              </a:lnSpc>
              <a:spcBef>
                <a:spcPts val="360"/>
              </a:spcBef>
              <a:spcAft>
                <a:spcPts val="0"/>
              </a:spcAft>
              <a:buSzPts val="1800"/>
              <a:buChar char="•"/>
            </a:pPr>
            <a:r>
              <a:rPr lang="en-US" sz="1800"/>
              <a:t>Organizational governance</a:t>
            </a:r>
            <a:endParaRPr/>
          </a:p>
          <a:p>
            <a:pPr indent="-342900" lvl="0" marL="342900" rtl="0" algn="l">
              <a:lnSpc>
                <a:spcPct val="100000"/>
              </a:lnSpc>
              <a:spcBef>
                <a:spcPts val="360"/>
              </a:spcBef>
              <a:spcAft>
                <a:spcPts val="0"/>
              </a:spcAft>
              <a:buSzPts val="1800"/>
              <a:buChar char="•"/>
            </a:pPr>
            <a:r>
              <a:rPr lang="en-US" sz="1800"/>
              <a:t>Human rights</a:t>
            </a:r>
            <a:endParaRPr/>
          </a:p>
          <a:p>
            <a:pPr indent="-342900" lvl="0" marL="342900" rtl="0" algn="l">
              <a:lnSpc>
                <a:spcPct val="100000"/>
              </a:lnSpc>
              <a:spcBef>
                <a:spcPts val="360"/>
              </a:spcBef>
              <a:spcAft>
                <a:spcPts val="0"/>
              </a:spcAft>
              <a:buSzPts val="1800"/>
              <a:buChar char="•"/>
            </a:pPr>
            <a:r>
              <a:rPr lang="en-US" sz="1800"/>
              <a:t>Labor practices</a:t>
            </a:r>
            <a:endParaRPr/>
          </a:p>
          <a:p>
            <a:pPr indent="-342900" lvl="0" marL="342900" rtl="0" algn="l">
              <a:lnSpc>
                <a:spcPct val="100000"/>
              </a:lnSpc>
              <a:spcBef>
                <a:spcPts val="360"/>
              </a:spcBef>
              <a:spcAft>
                <a:spcPts val="0"/>
              </a:spcAft>
              <a:buSzPts val="1800"/>
              <a:buChar char="•"/>
            </a:pPr>
            <a:r>
              <a:rPr lang="en-US" sz="1800"/>
              <a:t>Environment</a:t>
            </a:r>
            <a:endParaRPr/>
          </a:p>
          <a:p>
            <a:pPr indent="-342900" lvl="0" marL="342900" rtl="0" algn="l">
              <a:lnSpc>
                <a:spcPct val="100000"/>
              </a:lnSpc>
              <a:spcBef>
                <a:spcPts val="360"/>
              </a:spcBef>
              <a:spcAft>
                <a:spcPts val="0"/>
              </a:spcAft>
              <a:buSzPts val="1800"/>
              <a:buChar char="•"/>
            </a:pPr>
            <a:r>
              <a:rPr lang="en-US" sz="1800"/>
              <a:t>Fair operating practices</a:t>
            </a:r>
            <a:endParaRPr/>
          </a:p>
          <a:p>
            <a:pPr indent="-342900" lvl="0" marL="342900" rtl="0" algn="l">
              <a:lnSpc>
                <a:spcPct val="100000"/>
              </a:lnSpc>
              <a:spcBef>
                <a:spcPts val="360"/>
              </a:spcBef>
              <a:spcAft>
                <a:spcPts val="0"/>
              </a:spcAft>
              <a:buSzPts val="1800"/>
              <a:buChar char="•"/>
            </a:pPr>
            <a:r>
              <a:rPr lang="en-US" sz="1800"/>
              <a:t>Consumer issues</a:t>
            </a:r>
            <a:endParaRPr/>
          </a:p>
          <a:p>
            <a:pPr indent="-342900" lvl="0" marL="342900" rtl="0" algn="l">
              <a:lnSpc>
                <a:spcPct val="100000"/>
              </a:lnSpc>
              <a:spcBef>
                <a:spcPts val="360"/>
              </a:spcBef>
              <a:spcAft>
                <a:spcPts val="0"/>
              </a:spcAft>
              <a:buSzPts val="1800"/>
              <a:buChar char="•"/>
            </a:pPr>
            <a:r>
              <a:rPr lang="en-US" sz="1800"/>
              <a:t>Community involvement and development</a:t>
            </a:r>
            <a:endParaRPr/>
          </a:p>
          <a:p>
            <a:pPr indent="0" lvl="0" marL="0" rtl="0" algn="l">
              <a:lnSpc>
                <a:spcPct val="100000"/>
              </a:lnSpc>
              <a:spcBef>
                <a:spcPts val="360"/>
              </a:spcBef>
              <a:spcAft>
                <a:spcPts val="0"/>
              </a:spcAft>
              <a:buSzPts val="1800"/>
              <a:buNone/>
            </a:pPr>
            <a:r>
              <a:t/>
            </a:r>
            <a:endParaRPr sz="1800"/>
          </a:p>
          <a:p>
            <a:pPr indent="0" lvl="0" marL="0" rtl="0" algn="l">
              <a:lnSpc>
                <a:spcPct val="100000"/>
              </a:lnSpc>
              <a:spcBef>
                <a:spcPts val="360"/>
              </a:spcBef>
              <a:spcAft>
                <a:spcPts val="0"/>
              </a:spcAft>
              <a:buSzPts val="1800"/>
              <a:buNone/>
            </a:pPr>
            <a:r>
              <a:rPr lang="en-US" sz="1800"/>
              <a:t>In addition to the core subjects, ISO 26000 also defines seven key principles of socially responsible behavior:</a:t>
            </a:r>
            <a:endParaRPr sz="1800"/>
          </a:p>
          <a:p>
            <a:pPr indent="-342900" lvl="0" marL="342900" rtl="0" algn="l">
              <a:lnSpc>
                <a:spcPct val="100000"/>
              </a:lnSpc>
              <a:spcBef>
                <a:spcPts val="360"/>
              </a:spcBef>
              <a:spcAft>
                <a:spcPts val="0"/>
              </a:spcAft>
              <a:buSzPts val="1800"/>
              <a:buChar char="•"/>
            </a:pPr>
            <a:r>
              <a:rPr lang="en-US" sz="1800"/>
              <a:t>Accountability</a:t>
            </a:r>
            <a:endParaRPr/>
          </a:p>
          <a:p>
            <a:pPr indent="-342900" lvl="0" marL="342900" rtl="0" algn="l">
              <a:lnSpc>
                <a:spcPct val="100000"/>
              </a:lnSpc>
              <a:spcBef>
                <a:spcPts val="360"/>
              </a:spcBef>
              <a:spcAft>
                <a:spcPts val="0"/>
              </a:spcAft>
              <a:buSzPts val="1800"/>
              <a:buChar char="•"/>
            </a:pPr>
            <a:r>
              <a:rPr lang="en-US" sz="1800"/>
              <a:t>Transparency</a:t>
            </a:r>
            <a:endParaRPr/>
          </a:p>
          <a:p>
            <a:pPr indent="-342900" lvl="0" marL="342900" rtl="0" algn="l">
              <a:lnSpc>
                <a:spcPct val="100000"/>
              </a:lnSpc>
              <a:spcBef>
                <a:spcPts val="360"/>
              </a:spcBef>
              <a:spcAft>
                <a:spcPts val="0"/>
              </a:spcAft>
              <a:buSzPts val="1800"/>
              <a:buChar char="•"/>
            </a:pPr>
            <a:r>
              <a:rPr lang="en-US" sz="1800"/>
              <a:t>Ethical behavior</a:t>
            </a:r>
            <a:endParaRPr/>
          </a:p>
          <a:p>
            <a:pPr indent="-342900" lvl="0" marL="342900" rtl="0" algn="l">
              <a:lnSpc>
                <a:spcPct val="100000"/>
              </a:lnSpc>
              <a:spcBef>
                <a:spcPts val="360"/>
              </a:spcBef>
              <a:spcAft>
                <a:spcPts val="0"/>
              </a:spcAft>
              <a:buSzPts val="1800"/>
              <a:buChar char="•"/>
            </a:pPr>
            <a:r>
              <a:rPr lang="en-US" sz="1800"/>
              <a:t>Respect for stakeholder interests </a:t>
            </a:r>
            <a:endParaRPr/>
          </a:p>
          <a:p>
            <a:pPr indent="-342900" lvl="0" marL="342900" rtl="0" algn="l">
              <a:lnSpc>
                <a:spcPct val="100000"/>
              </a:lnSpc>
              <a:spcBef>
                <a:spcPts val="360"/>
              </a:spcBef>
              <a:spcAft>
                <a:spcPts val="0"/>
              </a:spcAft>
              <a:buSzPts val="1800"/>
              <a:buChar char="•"/>
            </a:pPr>
            <a:r>
              <a:rPr lang="en-US" sz="1800"/>
              <a:t>Respect for the rule of law</a:t>
            </a:r>
            <a:endParaRPr/>
          </a:p>
          <a:p>
            <a:pPr indent="-342900" lvl="0" marL="342900" rtl="0" algn="l">
              <a:lnSpc>
                <a:spcPct val="100000"/>
              </a:lnSpc>
              <a:spcBef>
                <a:spcPts val="360"/>
              </a:spcBef>
              <a:spcAft>
                <a:spcPts val="0"/>
              </a:spcAft>
              <a:buSzPts val="1800"/>
              <a:buChar char="•"/>
            </a:pPr>
            <a:r>
              <a:rPr lang="en-US" sz="1800"/>
              <a:t>Respect for international norms of behavior</a:t>
            </a:r>
            <a:endParaRPr/>
          </a:p>
          <a:p>
            <a:pPr indent="-342900" lvl="0" marL="342900" rtl="0" algn="l">
              <a:lnSpc>
                <a:spcPct val="100000"/>
              </a:lnSpc>
              <a:spcBef>
                <a:spcPts val="360"/>
              </a:spcBef>
              <a:spcAft>
                <a:spcPts val="0"/>
              </a:spcAft>
              <a:buSzPts val="1800"/>
              <a:buChar char="•"/>
            </a:pPr>
            <a:r>
              <a:rPr lang="en-US" sz="1800"/>
              <a:t>Respect for human rights</a:t>
            </a:r>
            <a:endParaRPr sz="1800"/>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5" name="Shape 3855"/>
        <p:cNvGrpSpPr/>
        <p:nvPr/>
      </p:nvGrpSpPr>
      <p:grpSpPr>
        <a:xfrm>
          <a:off x="0" y="0"/>
          <a:ext cx="0" cy="0"/>
          <a:chOff x="0" y="0"/>
          <a:chExt cx="0" cy="0"/>
        </a:xfrm>
      </p:grpSpPr>
      <p:sp>
        <p:nvSpPr>
          <p:cNvPr id="3856" name="Google Shape;3856;p204"/>
          <p:cNvSpPr txBox="1"/>
          <p:nvPr>
            <p:ph type="title"/>
          </p:nvPr>
        </p:nvSpPr>
        <p:spPr>
          <a:xfrm>
            <a:off x="1991544"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Self-awareness</a:t>
            </a:r>
            <a:endParaRPr>
              <a:solidFill>
                <a:schemeClr val="accent1"/>
              </a:solidFill>
            </a:endParaRPr>
          </a:p>
        </p:txBody>
      </p:sp>
      <p:sp>
        <p:nvSpPr>
          <p:cNvPr id="3857" name="Google Shape;3857;p204"/>
          <p:cNvSpPr txBox="1"/>
          <p:nvPr>
            <p:ph idx="1" type="body"/>
          </p:nvPr>
        </p:nvSpPr>
        <p:spPr>
          <a:xfrm>
            <a:off x="1847528" y="1062060"/>
            <a:ext cx="8517632" cy="294300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380"/>
              <a:buNone/>
            </a:pPr>
            <a:r>
              <a:rPr lang="en-US" sz="2380"/>
              <a:t>Trainers will use different methods that will support participants to clarify their life values, characteristics and future dreams. In this exercise, participants will get to examine their past and represent it in a visually exciting way. It encourages individuals to open up and share what they think of their most important experiences in life, values and futre dreams/plans. Ideally, it is better to carry out this exercise after other exercises or ice breakers so that delegates would have become more familiar with each other before participating in this exercise. </a:t>
            </a:r>
            <a:endParaRPr/>
          </a:p>
          <a:p>
            <a:pPr indent="-170180" lvl="0" marL="342900" rtl="0" algn="l">
              <a:lnSpc>
                <a:spcPct val="80000"/>
              </a:lnSpc>
              <a:spcBef>
                <a:spcPts val="544"/>
              </a:spcBef>
              <a:spcAft>
                <a:spcPts val="0"/>
              </a:spcAft>
              <a:buSzPts val="2720"/>
              <a:buNone/>
            </a:pPr>
            <a:r>
              <a:t/>
            </a:r>
            <a:endParaRPr sz="2720"/>
          </a:p>
        </p:txBody>
      </p:sp>
      <p:pic>
        <p:nvPicPr>
          <p:cNvPr id="3858" name="Google Shape;3858;p204"/>
          <p:cNvPicPr preferRelativeResize="0"/>
          <p:nvPr/>
        </p:nvPicPr>
        <p:blipFill rotWithShape="1">
          <a:blip r:embed="rId3">
            <a:alphaModFix/>
          </a:blip>
          <a:srcRect b="0" l="0" r="0" t="0"/>
          <a:stretch/>
        </p:blipFill>
        <p:spPr>
          <a:xfrm>
            <a:off x="2999657" y="3997897"/>
            <a:ext cx="5916971" cy="2592288"/>
          </a:xfrm>
          <a:prstGeom prst="rect">
            <a:avLst/>
          </a:prstGeom>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2" name="Shape 3862"/>
        <p:cNvGrpSpPr/>
        <p:nvPr/>
      </p:nvGrpSpPr>
      <p:grpSpPr>
        <a:xfrm>
          <a:off x="0" y="0"/>
          <a:ext cx="0" cy="0"/>
          <a:chOff x="0" y="0"/>
          <a:chExt cx="0" cy="0"/>
        </a:xfrm>
      </p:grpSpPr>
      <p:sp>
        <p:nvSpPr>
          <p:cNvPr id="3863" name="Google Shape;3863;p205"/>
          <p:cNvSpPr txBox="1"/>
          <p:nvPr>
            <p:ph idx="1" type="body"/>
          </p:nvPr>
        </p:nvSpPr>
        <p:spPr>
          <a:xfrm>
            <a:off x="1847528" y="0"/>
            <a:ext cx="8686800" cy="70294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760"/>
              <a:buNone/>
            </a:pPr>
            <a:r>
              <a:rPr lang="en-US" sz="1760"/>
              <a:t>Introduce the image of your life’s spiral – from birth to the present moment [in full group]</a:t>
            </a:r>
            <a:endParaRPr sz="1760"/>
          </a:p>
          <a:p>
            <a:pPr indent="0" lvl="0" marL="0" rtl="0" algn="l">
              <a:lnSpc>
                <a:spcPct val="80000"/>
              </a:lnSpc>
              <a:spcBef>
                <a:spcPts val="352"/>
              </a:spcBef>
              <a:spcAft>
                <a:spcPts val="0"/>
              </a:spcAft>
              <a:buSzPts val="1760"/>
              <a:buNone/>
            </a:pPr>
            <a:r>
              <a:rPr lang="en-US" sz="1760"/>
              <a:t>2.	Describe how, in the course of your life, as with everyone else, there have been points in your life where you have come into contact with people (one person/many people) who you regarded as different to yourself – this could be at any age.  Describe three personal examples (and mark them on the spiral according to your age when they occurred) – what were the situations, how was the person(s) different and how did you respond? [in full group]</a:t>
            </a:r>
            <a:endParaRPr sz="1760"/>
          </a:p>
          <a:p>
            <a:pPr indent="0" lvl="0" marL="0" rtl="0" algn="l">
              <a:lnSpc>
                <a:spcPct val="80000"/>
              </a:lnSpc>
              <a:spcBef>
                <a:spcPts val="352"/>
              </a:spcBef>
              <a:spcAft>
                <a:spcPts val="0"/>
              </a:spcAft>
              <a:buSzPts val="1760"/>
              <a:buNone/>
            </a:pPr>
            <a:r>
              <a:rPr lang="en-US" sz="1760"/>
              <a:t>3.	Ask each participant to spend 10 minutes reflecting and trying to identify 3 such experiences in their own lives (according to how they have identified “difference”). They may wish to make notes – or not.  [individually]</a:t>
            </a:r>
            <a:endParaRPr sz="1760"/>
          </a:p>
          <a:p>
            <a:pPr indent="0" lvl="0" marL="0" rtl="0" algn="l">
              <a:lnSpc>
                <a:spcPct val="80000"/>
              </a:lnSpc>
              <a:spcBef>
                <a:spcPts val="352"/>
              </a:spcBef>
              <a:spcAft>
                <a:spcPts val="0"/>
              </a:spcAft>
              <a:buSzPts val="1760"/>
              <a:buNone/>
            </a:pPr>
            <a:r>
              <a:rPr lang="en-US" sz="1760"/>
              <a:t>4.	Ask participants to find a partner and spend 10 minutes describing and sharing these experiences. </a:t>
            </a:r>
            <a:endParaRPr sz="1760"/>
          </a:p>
          <a:p>
            <a:pPr indent="0" lvl="0" marL="0" rtl="0" algn="l">
              <a:lnSpc>
                <a:spcPct val="80000"/>
              </a:lnSpc>
              <a:spcBef>
                <a:spcPts val="352"/>
              </a:spcBef>
              <a:spcAft>
                <a:spcPts val="0"/>
              </a:spcAft>
              <a:buSzPts val="1760"/>
              <a:buNone/>
            </a:pPr>
            <a:r>
              <a:rPr lang="en-US" sz="1760"/>
              <a:t>5.	Choose one of the three examples you gave previously and describe the influences on you which affected your response, in terms of your emotions and your understanding – who had been the formative influences on you – mum/dad/carer/other adult – family/aunties/uncles/grandparents/others – school/college/other friends – education teachers/school etc – media TV/ newspapers/music/internet – peer influences – cultural influences – BE SPECIFIC. </a:t>
            </a:r>
            <a:endParaRPr sz="1760"/>
          </a:p>
          <a:p>
            <a:pPr indent="0" lvl="0" marL="0" rtl="0" algn="l">
              <a:lnSpc>
                <a:spcPct val="80000"/>
              </a:lnSpc>
              <a:spcBef>
                <a:spcPts val="352"/>
              </a:spcBef>
              <a:spcAft>
                <a:spcPts val="0"/>
              </a:spcAft>
              <a:buSzPts val="1760"/>
              <a:buNone/>
            </a:pPr>
            <a:r>
              <a:rPr lang="en-US" sz="1760"/>
              <a:t>6.	Use a visual diagram or model to depict and demonstrate this to participants. I would choose to use the example of the solar system (which participants could draw or represent in another way) – the situation you choose to describe can be symbolised as the sun and the influences can be shown as the planets.  The planets can be shown further or nearer to the sun according to their influence on the situation, and each planet can then be divided according to how much it represents a positive or negative influence (like the dark and light side of the moon).  The planets also have interesting features like several moons or rings around them – features which could be used to symbolise a variety of things; for example, if the positive/negative separations are not sufficient to express a particular influence, moons could be used to represent different degrees of influence (strong, medium, weak), and rings could be used to demonstrate a vague memory where it is difficult to recall accurately etc. [full group]</a:t>
            </a:r>
            <a:endParaRPr sz="1760"/>
          </a:p>
          <a:p>
            <a:pPr indent="-231140" lvl="0" marL="342900" rtl="0" algn="l">
              <a:lnSpc>
                <a:spcPct val="80000"/>
              </a:lnSpc>
              <a:spcBef>
                <a:spcPts val="352"/>
              </a:spcBef>
              <a:spcAft>
                <a:spcPts val="0"/>
              </a:spcAft>
              <a:buSzPts val="1760"/>
              <a:buNone/>
            </a:pPr>
            <a:r>
              <a:t/>
            </a:r>
            <a:endParaRPr sz="1760"/>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7" name="Shape 3867"/>
        <p:cNvGrpSpPr/>
        <p:nvPr/>
      </p:nvGrpSpPr>
      <p:grpSpPr>
        <a:xfrm>
          <a:off x="0" y="0"/>
          <a:ext cx="0" cy="0"/>
          <a:chOff x="0" y="0"/>
          <a:chExt cx="0" cy="0"/>
        </a:xfrm>
      </p:grpSpPr>
      <p:sp>
        <p:nvSpPr>
          <p:cNvPr id="3868" name="Google Shape;3868;p206"/>
          <p:cNvSpPr txBox="1"/>
          <p:nvPr>
            <p:ph idx="1" type="body"/>
          </p:nvPr>
        </p:nvSpPr>
        <p:spPr>
          <a:xfrm>
            <a:off x="1631504" y="0"/>
            <a:ext cx="8579296" cy="70294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760"/>
              <a:buNone/>
            </a:pPr>
            <a:r>
              <a:rPr lang="en-US" sz="1760"/>
              <a:t>7.	Ask each participant to choose one of the three experiences they identified previously and to design a similar diagram or model (solar system or something which fits how they want to show things better). I still think that the same diagram achieves a common understanding in the group and makes comparison and contrast easier. [individually]</a:t>
            </a:r>
            <a:endParaRPr sz="1760"/>
          </a:p>
          <a:p>
            <a:pPr indent="0" lvl="0" marL="0" rtl="0" algn="l">
              <a:lnSpc>
                <a:spcPct val="80000"/>
              </a:lnSpc>
              <a:spcBef>
                <a:spcPts val="352"/>
              </a:spcBef>
              <a:spcAft>
                <a:spcPts val="0"/>
              </a:spcAft>
              <a:buSzPts val="1760"/>
              <a:buNone/>
            </a:pPr>
            <a:r>
              <a:rPr lang="en-US" sz="1760"/>
              <a:t>8.	Ask participants to separate into groups of 5 people and share their diagrams or models – display and explain the diagram/model to the other group members. [small groups]</a:t>
            </a:r>
            <a:endParaRPr sz="1760"/>
          </a:p>
          <a:p>
            <a:pPr indent="0" lvl="0" marL="0" rtl="0" algn="l">
              <a:lnSpc>
                <a:spcPct val="80000"/>
              </a:lnSpc>
              <a:spcBef>
                <a:spcPts val="352"/>
              </a:spcBef>
              <a:spcAft>
                <a:spcPts val="0"/>
              </a:spcAft>
              <a:buSzPts val="1760"/>
              <a:buNone/>
            </a:pPr>
            <a:r>
              <a:rPr lang="en-US" sz="1760"/>
              <a:t>9.	Now ask each group to discuss how their individual views of their experience have changed - what and who has influenced that change – what and who have been the positive and negative impacts in that process – what have been the important influences or factors in changes or confirmation of opinion?  Perhaps you could give participants 5 minutes individually to reflect on this before group discussion.  [small groups]       </a:t>
            </a:r>
            <a:endParaRPr sz="1760"/>
          </a:p>
          <a:p>
            <a:pPr indent="0" lvl="0" marL="0" rtl="0" algn="l">
              <a:lnSpc>
                <a:spcPct val="80000"/>
              </a:lnSpc>
              <a:spcBef>
                <a:spcPts val="352"/>
              </a:spcBef>
              <a:spcAft>
                <a:spcPts val="0"/>
              </a:spcAft>
              <a:buSzPts val="1760"/>
              <a:buNone/>
            </a:pPr>
            <a:r>
              <a:rPr lang="en-US" sz="1760"/>
              <a:t>10.	Now ask each group to decide on a format for representing these views – this could be a format involving the group feeding back as a whole or the group feeding back through individual expression/presentation. Giving the participants this choice allows for a variety of response and a choice of methodology. [small groups]     </a:t>
            </a:r>
            <a:endParaRPr sz="1760"/>
          </a:p>
          <a:p>
            <a:pPr indent="0" lvl="0" marL="0" rtl="0" algn="l">
              <a:lnSpc>
                <a:spcPct val="80000"/>
              </a:lnSpc>
              <a:spcBef>
                <a:spcPts val="352"/>
              </a:spcBef>
              <a:spcAft>
                <a:spcPts val="0"/>
              </a:spcAft>
              <a:buSzPts val="1760"/>
              <a:buNone/>
            </a:pPr>
            <a:r>
              <a:rPr lang="en-US" sz="1760"/>
              <a:t>11.	Finally, ask each group to present (i.e. make a presentation or explain their method of presenting their views).  How long you allow for this will depend on the time allocated to the overall activity.</a:t>
            </a:r>
            <a:endParaRPr sz="1760"/>
          </a:p>
          <a:p>
            <a:pPr indent="-342900" lvl="0" marL="342900" rtl="0" algn="l">
              <a:lnSpc>
                <a:spcPct val="80000"/>
              </a:lnSpc>
              <a:spcBef>
                <a:spcPts val="352"/>
              </a:spcBef>
              <a:spcAft>
                <a:spcPts val="0"/>
              </a:spcAft>
              <a:buSzPts val="1760"/>
              <a:buChar char="•"/>
            </a:pPr>
            <a:r>
              <a:rPr lang="en-US" sz="1760"/>
              <a:t>What did you think of this exercise?</a:t>
            </a:r>
            <a:endParaRPr sz="1760"/>
          </a:p>
          <a:p>
            <a:pPr indent="-342900" lvl="0" marL="342900" rtl="0" algn="l">
              <a:lnSpc>
                <a:spcPct val="80000"/>
              </a:lnSpc>
              <a:spcBef>
                <a:spcPts val="352"/>
              </a:spcBef>
              <a:spcAft>
                <a:spcPts val="0"/>
              </a:spcAft>
              <a:buSzPts val="1760"/>
              <a:buChar char="•"/>
            </a:pPr>
            <a:r>
              <a:rPr lang="en-US" sz="1760"/>
              <a:t>What did you learn from your life curves?</a:t>
            </a:r>
            <a:endParaRPr sz="1760"/>
          </a:p>
          <a:p>
            <a:pPr indent="-342900" lvl="0" marL="342900" rtl="0" algn="l">
              <a:lnSpc>
                <a:spcPct val="80000"/>
              </a:lnSpc>
              <a:spcBef>
                <a:spcPts val="352"/>
              </a:spcBef>
              <a:spcAft>
                <a:spcPts val="0"/>
              </a:spcAft>
              <a:buSzPts val="1760"/>
              <a:buChar char="•"/>
            </a:pPr>
            <a:r>
              <a:rPr lang="en-US" sz="1760"/>
              <a:t>Which areas do you want to repeat again? </a:t>
            </a:r>
            <a:endParaRPr sz="1760"/>
          </a:p>
          <a:p>
            <a:pPr indent="-342900" lvl="0" marL="342900" rtl="0" algn="l">
              <a:lnSpc>
                <a:spcPct val="80000"/>
              </a:lnSpc>
              <a:spcBef>
                <a:spcPts val="352"/>
              </a:spcBef>
              <a:spcAft>
                <a:spcPts val="0"/>
              </a:spcAft>
              <a:buSzPts val="1760"/>
              <a:buChar char="•"/>
            </a:pPr>
            <a:r>
              <a:rPr lang="en-US" sz="1760"/>
              <a:t>Which areas do you want to avoid?</a:t>
            </a:r>
            <a:endParaRPr sz="1760"/>
          </a:p>
          <a:p>
            <a:pPr indent="-342900" lvl="0" marL="342900" rtl="0" algn="l">
              <a:lnSpc>
                <a:spcPct val="80000"/>
              </a:lnSpc>
              <a:spcBef>
                <a:spcPts val="352"/>
              </a:spcBef>
              <a:spcAft>
                <a:spcPts val="0"/>
              </a:spcAft>
              <a:buSzPts val="1760"/>
              <a:buChar char="•"/>
            </a:pPr>
            <a:r>
              <a:rPr lang="en-US" sz="1760"/>
              <a:t>What does this mean to your life?</a:t>
            </a:r>
            <a:endParaRPr sz="1760"/>
          </a:p>
        </p:txBody>
      </p:sp>
      <p:pic>
        <p:nvPicPr>
          <p:cNvPr id="3869" name="Google Shape;3869;p206"/>
          <p:cNvPicPr preferRelativeResize="0"/>
          <p:nvPr/>
        </p:nvPicPr>
        <p:blipFill rotWithShape="1">
          <a:blip r:embed="rId3">
            <a:alphaModFix/>
          </a:blip>
          <a:srcRect b="0" l="0" r="0" t="0"/>
          <a:stretch/>
        </p:blipFill>
        <p:spPr>
          <a:xfrm>
            <a:off x="6278084" y="4509120"/>
            <a:ext cx="3914800" cy="2348880"/>
          </a:xfrm>
          <a:prstGeom prst="rect">
            <a:avLst/>
          </a:prstGeom>
          <a:noFill/>
          <a:ln>
            <a:noFill/>
          </a:ln>
        </p:spPr>
      </p:pic>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3" name="Shape 3873"/>
        <p:cNvGrpSpPr/>
        <p:nvPr/>
      </p:nvGrpSpPr>
      <p:grpSpPr>
        <a:xfrm>
          <a:off x="0" y="0"/>
          <a:ext cx="0" cy="0"/>
          <a:chOff x="0" y="0"/>
          <a:chExt cx="0" cy="0"/>
        </a:xfrm>
      </p:grpSpPr>
      <p:sp>
        <p:nvSpPr>
          <p:cNvPr id="3874" name="Google Shape;3874;p207"/>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sz="3959">
                <a:solidFill>
                  <a:schemeClr val="accent1"/>
                </a:solidFill>
                <a:latin typeface="Anton"/>
                <a:ea typeface="Anton"/>
                <a:cs typeface="Anton"/>
                <a:sym typeface="Anton"/>
              </a:rPr>
              <a:t>10 Essential Networking Strategies</a:t>
            </a:r>
            <a:endParaRPr sz="3959">
              <a:solidFill>
                <a:schemeClr val="accent1"/>
              </a:solidFill>
            </a:endParaRPr>
          </a:p>
        </p:txBody>
      </p:sp>
      <p:sp>
        <p:nvSpPr>
          <p:cNvPr id="3875" name="Google Shape;3875;p207"/>
          <p:cNvSpPr txBox="1"/>
          <p:nvPr>
            <p:ph idx="1" type="body"/>
          </p:nvPr>
        </p:nvSpPr>
        <p:spPr>
          <a:xfrm>
            <a:off x="1981200" y="1027908"/>
            <a:ext cx="8264692" cy="398526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t>Whether you are a corporate employee, self-employed professional or entrepreneur, climbing the ladder to success can be easy if you are committed to consistently following a few simple networking strategies in your career.</a:t>
            </a:r>
            <a:endParaRPr/>
          </a:p>
          <a:p>
            <a:pPr indent="0" lvl="0" marL="0" rtl="0" algn="l">
              <a:lnSpc>
                <a:spcPct val="100000"/>
              </a:lnSpc>
              <a:spcBef>
                <a:spcPts val="560"/>
              </a:spcBef>
              <a:spcAft>
                <a:spcPts val="0"/>
              </a:spcAft>
              <a:buSzPts val="2800"/>
              <a:buNone/>
            </a:pPr>
            <a:r>
              <a:rPr lang="en-US" sz="2800"/>
              <a:t>Here are 10 networking and business tips to help be successful:</a:t>
            </a:r>
            <a:endParaRPr/>
          </a:p>
          <a:p>
            <a:pPr indent="-139700" lvl="0" marL="342900" rtl="0" algn="l">
              <a:lnSpc>
                <a:spcPct val="100000"/>
              </a:lnSpc>
              <a:spcBef>
                <a:spcPts val="640"/>
              </a:spcBef>
              <a:spcAft>
                <a:spcPts val="0"/>
              </a:spcAft>
              <a:buSzPts val="3200"/>
              <a:buNone/>
            </a:pPr>
            <a:r>
              <a:t/>
            </a:r>
            <a:endParaRPr/>
          </a:p>
          <a:p>
            <a:pPr indent="-139700" lvl="0" marL="342900" rtl="0" algn="l">
              <a:lnSpc>
                <a:spcPct val="100000"/>
              </a:lnSpc>
              <a:spcBef>
                <a:spcPts val="640"/>
              </a:spcBef>
              <a:spcAft>
                <a:spcPts val="0"/>
              </a:spcAft>
              <a:buSzPts val="3200"/>
              <a:buNone/>
            </a:pPr>
            <a:r>
              <a:t/>
            </a:r>
            <a:endParaRPr/>
          </a:p>
        </p:txBody>
      </p:sp>
      <p:pic>
        <p:nvPicPr>
          <p:cNvPr id="3876" name="Google Shape;3876;p207"/>
          <p:cNvPicPr preferRelativeResize="0"/>
          <p:nvPr/>
        </p:nvPicPr>
        <p:blipFill rotWithShape="1">
          <a:blip r:embed="rId3">
            <a:alphaModFix/>
          </a:blip>
          <a:srcRect b="0" l="0" r="0" t="0"/>
          <a:stretch/>
        </p:blipFill>
        <p:spPr>
          <a:xfrm>
            <a:off x="4007768" y="3861049"/>
            <a:ext cx="3538736" cy="2859299"/>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0" name="Shape 3880"/>
        <p:cNvGrpSpPr/>
        <p:nvPr/>
      </p:nvGrpSpPr>
      <p:grpSpPr>
        <a:xfrm>
          <a:off x="0" y="0"/>
          <a:ext cx="0" cy="0"/>
          <a:chOff x="0" y="0"/>
          <a:chExt cx="0" cy="0"/>
        </a:xfrm>
      </p:grpSpPr>
      <p:sp>
        <p:nvSpPr>
          <p:cNvPr id="3881" name="Google Shape;3881;p208"/>
          <p:cNvSpPr txBox="1"/>
          <p:nvPr>
            <p:ph idx="1" type="body"/>
          </p:nvPr>
        </p:nvSpPr>
        <p:spPr>
          <a:xfrm>
            <a:off x="1847528" y="0"/>
            <a:ext cx="8363272" cy="6858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200"/>
              <a:buNone/>
            </a:pPr>
            <a:r>
              <a:rPr lang="en-US"/>
              <a:t>1.  Build Your Networking </a:t>
            </a:r>
            <a:endParaRPr/>
          </a:p>
          <a:p>
            <a:pPr indent="0" lvl="0" marL="0" rtl="0" algn="l">
              <a:lnSpc>
                <a:spcPct val="100000"/>
              </a:lnSpc>
              <a:spcBef>
                <a:spcPts val="640"/>
              </a:spcBef>
              <a:spcAft>
                <a:spcPts val="0"/>
              </a:spcAft>
              <a:buSzPts val="3200"/>
              <a:buNone/>
            </a:pPr>
            <a:r>
              <a:rPr lang="en-US"/>
              <a:t>2.  Develop Thick Skin</a:t>
            </a:r>
            <a:endParaRPr/>
          </a:p>
          <a:p>
            <a:pPr indent="0" lvl="0" marL="0" rtl="0" algn="l">
              <a:lnSpc>
                <a:spcPct val="100000"/>
              </a:lnSpc>
              <a:spcBef>
                <a:spcPts val="640"/>
              </a:spcBef>
              <a:spcAft>
                <a:spcPts val="0"/>
              </a:spcAft>
              <a:buSzPts val="3200"/>
              <a:buNone/>
            </a:pPr>
            <a:r>
              <a:rPr lang="en-US"/>
              <a:t>3.  Be Nice to Everyone You Meet</a:t>
            </a:r>
            <a:endParaRPr/>
          </a:p>
          <a:p>
            <a:pPr indent="0" lvl="0" marL="0" rtl="0" algn="l">
              <a:lnSpc>
                <a:spcPct val="100000"/>
              </a:lnSpc>
              <a:spcBef>
                <a:spcPts val="640"/>
              </a:spcBef>
              <a:spcAft>
                <a:spcPts val="0"/>
              </a:spcAft>
              <a:buSzPts val="3200"/>
              <a:buNone/>
            </a:pPr>
            <a:r>
              <a:rPr lang="en-US"/>
              <a:t>4.  Be Giving</a:t>
            </a:r>
            <a:endParaRPr/>
          </a:p>
          <a:p>
            <a:pPr indent="0" lvl="0" marL="0" rtl="0" algn="l">
              <a:lnSpc>
                <a:spcPct val="100000"/>
              </a:lnSpc>
              <a:spcBef>
                <a:spcPts val="640"/>
              </a:spcBef>
              <a:spcAft>
                <a:spcPts val="0"/>
              </a:spcAft>
              <a:buSzPts val="3200"/>
              <a:buNone/>
            </a:pPr>
            <a:r>
              <a:rPr lang="en-US"/>
              <a:t>5.  Grow Your Relationship Database</a:t>
            </a:r>
            <a:endParaRPr/>
          </a:p>
          <a:p>
            <a:pPr indent="0" lvl="0" marL="0" rtl="0" algn="l">
              <a:lnSpc>
                <a:spcPct val="100000"/>
              </a:lnSpc>
              <a:spcBef>
                <a:spcPts val="640"/>
              </a:spcBef>
              <a:spcAft>
                <a:spcPts val="0"/>
              </a:spcAft>
              <a:buSzPts val="3200"/>
              <a:buNone/>
            </a:pPr>
            <a:r>
              <a:rPr lang="en-US"/>
              <a:t>6.  Communicate</a:t>
            </a:r>
            <a:endParaRPr/>
          </a:p>
          <a:p>
            <a:pPr indent="0" lvl="0" marL="0" rtl="0" algn="l">
              <a:lnSpc>
                <a:spcPct val="100000"/>
              </a:lnSpc>
              <a:spcBef>
                <a:spcPts val="640"/>
              </a:spcBef>
              <a:spcAft>
                <a:spcPts val="0"/>
              </a:spcAft>
              <a:buSzPts val="3200"/>
              <a:buNone/>
            </a:pPr>
            <a:r>
              <a:rPr lang="en-US"/>
              <a:t>7.  Keep it Simple</a:t>
            </a:r>
            <a:endParaRPr/>
          </a:p>
          <a:p>
            <a:pPr indent="0" lvl="0" marL="0" rtl="0" algn="l">
              <a:lnSpc>
                <a:spcPct val="100000"/>
              </a:lnSpc>
              <a:spcBef>
                <a:spcPts val="640"/>
              </a:spcBef>
              <a:spcAft>
                <a:spcPts val="0"/>
              </a:spcAft>
              <a:buSzPts val="3200"/>
              <a:buNone/>
            </a:pPr>
            <a:r>
              <a:rPr lang="en-US"/>
              <a:t>8.  Build Rapport</a:t>
            </a:r>
            <a:endParaRPr/>
          </a:p>
          <a:p>
            <a:pPr indent="0" lvl="0" marL="0" rtl="0" algn="l">
              <a:lnSpc>
                <a:spcPct val="100000"/>
              </a:lnSpc>
              <a:spcBef>
                <a:spcPts val="640"/>
              </a:spcBef>
              <a:spcAft>
                <a:spcPts val="0"/>
              </a:spcAft>
              <a:buSzPts val="3200"/>
              <a:buNone/>
            </a:pPr>
            <a:r>
              <a:rPr lang="en-US"/>
              <a:t>9.  Set Goals</a:t>
            </a:r>
            <a:endParaRPr/>
          </a:p>
          <a:p>
            <a:pPr indent="0" lvl="0" marL="0" rtl="0" algn="l">
              <a:lnSpc>
                <a:spcPct val="100000"/>
              </a:lnSpc>
              <a:spcBef>
                <a:spcPts val="640"/>
              </a:spcBef>
              <a:spcAft>
                <a:spcPts val="0"/>
              </a:spcAft>
              <a:buSzPts val="3200"/>
              <a:buNone/>
            </a:pPr>
            <a:r>
              <a:rPr lang="en-US"/>
              <a:t>10.  Access Available Resources</a:t>
            </a:r>
            <a:endParaRPr/>
          </a:p>
          <a:p>
            <a:pPr indent="-139700" lvl="0" marL="342900" rtl="0" algn="l">
              <a:lnSpc>
                <a:spcPct val="100000"/>
              </a:lnSpc>
              <a:spcBef>
                <a:spcPts val="640"/>
              </a:spcBef>
              <a:spcAft>
                <a:spcPts val="0"/>
              </a:spcAft>
              <a:buSzPts val="3200"/>
              <a:buNone/>
            </a:pPr>
            <a:r>
              <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5" name="Shape 3885"/>
        <p:cNvGrpSpPr/>
        <p:nvPr/>
      </p:nvGrpSpPr>
      <p:grpSpPr>
        <a:xfrm>
          <a:off x="0" y="0"/>
          <a:ext cx="0" cy="0"/>
          <a:chOff x="0" y="0"/>
          <a:chExt cx="0" cy="0"/>
        </a:xfrm>
      </p:grpSpPr>
      <p:sp>
        <p:nvSpPr>
          <p:cNvPr id="3886" name="Google Shape;3886;p209"/>
          <p:cNvSpPr txBox="1"/>
          <p:nvPr>
            <p:ph type="title"/>
          </p:nvPr>
        </p:nvSpPr>
        <p:spPr>
          <a:xfrm>
            <a:off x="1995399" y="214267"/>
            <a:ext cx="8229600" cy="58458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Creativity Techniques -Time to dream and envision </a:t>
            </a:r>
            <a:endParaRPr sz="3563">
              <a:solidFill>
                <a:schemeClr val="accent1"/>
              </a:solidFill>
            </a:endParaRPr>
          </a:p>
        </p:txBody>
      </p:sp>
      <p:sp>
        <p:nvSpPr>
          <p:cNvPr id="3887" name="Google Shape;3887;p209"/>
          <p:cNvSpPr txBox="1"/>
          <p:nvPr>
            <p:ph idx="1" type="body"/>
          </p:nvPr>
        </p:nvSpPr>
        <p:spPr>
          <a:xfrm>
            <a:off x="1766799" y="506559"/>
            <a:ext cx="8686800" cy="558924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800"/>
              <a:buChar char="•"/>
            </a:pPr>
            <a:r>
              <a:rPr lang="en-US" sz="1800"/>
              <a:t>1. Brainstorm about:</a:t>
            </a:r>
            <a:endParaRPr/>
          </a:p>
          <a:p>
            <a:pPr indent="0" lvl="0" marL="0" rtl="0" algn="l">
              <a:lnSpc>
                <a:spcPct val="100000"/>
              </a:lnSpc>
              <a:spcBef>
                <a:spcPts val="360"/>
              </a:spcBef>
              <a:spcAft>
                <a:spcPts val="0"/>
              </a:spcAft>
              <a:buSzPts val="1800"/>
              <a:buNone/>
            </a:pPr>
            <a:r>
              <a:rPr lang="en-US" sz="1800"/>
              <a:t>-	What is ART for YOU?</a:t>
            </a:r>
            <a:endParaRPr/>
          </a:p>
          <a:p>
            <a:pPr indent="0" lvl="0" marL="0" rtl="0" algn="l">
              <a:lnSpc>
                <a:spcPct val="100000"/>
              </a:lnSpc>
              <a:spcBef>
                <a:spcPts val="360"/>
              </a:spcBef>
              <a:spcAft>
                <a:spcPts val="0"/>
              </a:spcAft>
              <a:buSzPts val="1800"/>
              <a:buNone/>
            </a:pPr>
            <a:r>
              <a:rPr lang="en-US" sz="1800"/>
              <a:t>-	Presentation of 7 Arts.</a:t>
            </a:r>
            <a:endParaRPr/>
          </a:p>
          <a:p>
            <a:pPr indent="0" lvl="0" marL="0" rtl="0" algn="l">
              <a:lnSpc>
                <a:spcPct val="100000"/>
              </a:lnSpc>
              <a:spcBef>
                <a:spcPts val="360"/>
              </a:spcBef>
              <a:spcAft>
                <a:spcPts val="0"/>
              </a:spcAft>
              <a:buSzPts val="1800"/>
              <a:buNone/>
            </a:pPr>
            <a:r>
              <a:rPr lang="en-US" sz="1800"/>
              <a:t>-	Explain how much Human kind expressed themselfs trough out arts since we exist.</a:t>
            </a:r>
            <a:endParaRPr/>
          </a:p>
          <a:p>
            <a:pPr indent="-342900" lvl="0" marL="342900" rtl="0" algn="l">
              <a:lnSpc>
                <a:spcPct val="100000"/>
              </a:lnSpc>
              <a:spcBef>
                <a:spcPts val="360"/>
              </a:spcBef>
              <a:spcAft>
                <a:spcPts val="0"/>
              </a:spcAft>
              <a:buSzPts val="1800"/>
              <a:buChar char="•"/>
            </a:pPr>
            <a:r>
              <a:rPr lang="en-US" sz="1800"/>
              <a:t>2. Presentation of the 7 arts Power Point!</a:t>
            </a:r>
            <a:endParaRPr sz="1800"/>
          </a:p>
          <a:p>
            <a:pPr indent="-342900" lvl="0" marL="342900" rtl="0" algn="l">
              <a:lnSpc>
                <a:spcPct val="100000"/>
              </a:lnSpc>
              <a:spcBef>
                <a:spcPts val="360"/>
              </a:spcBef>
              <a:spcAft>
                <a:spcPts val="0"/>
              </a:spcAft>
              <a:buSzPts val="1800"/>
              <a:buChar char="•"/>
            </a:pPr>
            <a:r>
              <a:rPr lang="en-US" sz="1800"/>
              <a:t>7 arts are presented! </a:t>
            </a:r>
            <a:endParaRPr/>
          </a:p>
          <a:p>
            <a:pPr indent="0" lvl="0" marL="0" rtl="0" algn="l">
              <a:lnSpc>
                <a:spcPct val="100000"/>
              </a:lnSpc>
              <a:spcBef>
                <a:spcPts val="360"/>
              </a:spcBef>
              <a:spcAft>
                <a:spcPts val="0"/>
              </a:spcAft>
              <a:buSzPts val="1800"/>
              <a:buNone/>
            </a:pPr>
            <a:r>
              <a:rPr lang="en-US" sz="1800"/>
              <a:t>-	Architecture </a:t>
            </a:r>
            <a:endParaRPr/>
          </a:p>
          <a:p>
            <a:pPr indent="0" lvl="0" marL="0" rtl="0" algn="l">
              <a:lnSpc>
                <a:spcPct val="100000"/>
              </a:lnSpc>
              <a:spcBef>
                <a:spcPts val="360"/>
              </a:spcBef>
              <a:spcAft>
                <a:spcPts val="0"/>
              </a:spcAft>
              <a:buSzPts val="1800"/>
              <a:buNone/>
            </a:pPr>
            <a:r>
              <a:rPr lang="en-US" sz="1800"/>
              <a:t>-	 Sculpture</a:t>
            </a:r>
            <a:endParaRPr/>
          </a:p>
          <a:p>
            <a:pPr indent="0" lvl="0" marL="0" rtl="0" algn="l">
              <a:lnSpc>
                <a:spcPct val="100000"/>
              </a:lnSpc>
              <a:spcBef>
                <a:spcPts val="360"/>
              </a:spcBef>
              <a:spcAft>
                <a:spcPts val="0"/>
              </a:spcAft>
              <a:buSzPts val="1800"/>
              <a:buNone/>
            </a:pPr>
            <a:r>
              <a:rPr lang="en-US" sz="1800"/>
              <a:t>-	 Painting</a:t>
            </a:r>
            <a:endParaRPr/>
          </a:p>
          <a:p>
            <a:pPr indent="0" lvl="0" marL="0" rtl="0" algn="l">
              <a:lnSpc>
                <a:spcPct val="100000"/>
              </a:lnSpc>
              <a:spcBef>
                <a:spcPts val="360"/>
              </a:spcBef>
              <a:spcAft>
                <a:spcPts val="0"/>
              </a:spcAft>
              <a:buSzPts val="1800"/>
              <a:buNone/>
            </a:pPr>
            <a:r>
              <a:rPr lang="en-US" sz="1800"/>
              <a:t>-	Music </a:t>
            </a:r>
            <a:endParaRPr/>
          </a:p>
          <a:p>
            <a:pPr indent="0" lvl="0" marL="0" rtl="0" algn="l">
              <a:lnSpc>
                <a:spcPct val="100000"/>
              </a:lnSpc>
              <a:spcBef>
                <a:spcPts val="360"/>
              </a:spcBef>
              <a:spcAft>
                <a:spcPts val="0"/>
              </a:spcAft>
              <a:buSzPts val="1800"/>
              <a:buNone/>
            </a:pPr>
            <a:r>
              <a:rPr lang="en-US" sz="1800"/>
              <a:t>-	Dance</a:t>
            </a:r>
            <a:endParaRPr/>
          </a:p>
          <a:p>
            <a:pPr indent="0" lvl="0" marL="0" rtl="0" algn="l">
              <a:lnSpc>
                <a:spcPct val="100000"/>
              </a:lnSpc>
              <a:spcBef>
                <a:spcPts val="360"/>
              </a:spcBef>
              <a:spcAft>
                <a:spcPts val="0"/>
              </a:spcAft>
              <a:buSzPts val="1800"/>
              <a:buNone/>
            </a:pPr>
            <a:r>
              <a:rPr lang="en-US" sz="1800"/>
              <a:t>-	Poetry</a:t>
            </a:r>
            <a:endParaRPr/>
          </a:p>
          <a:p>
            <a:pPr indent="0" lvl="0" marL="0" rtl="0" algn="l">
              <a:lnSpc>
                <a:spcPct val="100000"/>
              </a:lnSpc>
              <a:spcBef>
                <a:spcPts val="360"/>
              </a:spcBef>
              <a:spcAft>
                <a:spcPts val="0"/>
              </a:spcAft>
              <a:buSzPts val="1800"/>
              <a:buNone/>
            </a:pPr>
            <a:r>
              <a:rPr lang="en-US" sz="1800"/>
              <a:t>-	Cinema</a:t>
            </a:r>
            <a:endParaRPr/>
          </a:p>
          <a:p>
            <a:pPr indent="0" lvl="0" marL="0" rtl="0" algn="l">
              <a:lnSpc>
                <a:spcPct val="100000"/>
              </a:lnSpc>
              <a:spcBef>
                <a:spcPts val="360"/>
              </a:spcBef>
              <a:spcAft>
                <a:spcPts val="0"/>
              </a:spcAft>
              <a:buSzPts val="1800"/>
              <a:buNone/>
            </a:pPr>
            <a:r>
              <a:rPr lang="en-US" sz="1800"/>
              <a:t>Motivation! Inspiration! Direction! Dream and Fulfillment!</a:t>
            </a:r>
            <a:endParaRPr sz="1800"/>
          </a:p>
          <a:p>
            <a:pPr indent="0" lvl="0" marL="0" rtl="0" algn="l">
              <a:lnSpc>
                <a:spcPct val="100000"/>
              </a:lnSpc>
              <a:spcBef>
                <a:spcPts val="360"/>
              </a:spcBef>
              <a:spcAft>
                <a:spcPts val="0"/>
              </a:spcAft>
              <a:buSzPts val="1800"/>
              <a:buNone/>
            </a:pPr>
            <a:r>
              <a:rPr lang="en-US" sz="1800"/>
              <a:t>https://www.facebook.com/photo.php?v=10200183372965447&amp;set=vb.371583629589684&amp;type=3&amp;theater</a:t>
            </a:r>
            <a:endParaRPr sz="1800"/>
          </a:p>
          <a:p>
            <a:pPr indent="0" lvl="0" marL="0" rtl="0" algn="l">
              <a:lnSpc>
                <a:spcPct val="100000"/>
              </a:lnSpc>
              <a:spcBef>
                <a:spcPts val="360"/>
              </a:spcBef>
              <a:spcAft>
                <a:spcPts val="0"/>
              </a:spcAft>
              <a:buSzPts val="1800"/>
              <a:buNone/>
            </a:pPr>
            <a:r>
              <a:rPr lang="en-US" sz="1800"/>
              <a:t>Choose to do different. Choose to be you. Choose your dream and not the money. Be yourself and do what you like the most.</a:t>
            </a:r>
            <a:endParaRPr sz="1800"/>
          </a:p>
        </p:txBody>
      </p:sp>
      <p:pic>
        <p:nvPicPr>
          <p:cNvPr id="3888" name="Google Shape;3888;p209"/>
          <p:cNvPicPr preferRelativeResize="0"/>
          <p:nvPr/>
        </p:nvPicPr>
        <p:blipFill rotWithShape="1">
          <a:blip r:embed="rId3">
            <a:alphaModFix/>
          </a:blip>
          <a:srcRect b="0" l="0" r="0" t="0"/>
          <a:stretch/>
        </p:blipFill>
        <p:spPr>
          <a:xfrm>
            <a:off x="5159897" y="2420888"/>
            <a:ext cx="5293703" cy="2632921"/>
          </a:xfrm>
          <a:prstGeom prst="rect">
            <a:avLst/>
          </a:prstGeom>
          <a:noFill/>
          <a:ln>
            <a:noFill/>
          </a:ln>
        </p:spPr>
      </p:pic>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2" name="Shape 3892"/>
        <p:cNvGrpSpPr/>
        <p:nvPr/>
      </p:nvGrpSpPr>
      <p:grpSpPr>
        <a:xfrm>
          <a:off x="0" y="0"/>
          <a:ext cx="0" cy="0"/>
          <a:chOff x="0" y="0"/>
          <a:chExt cx="0" cy="0"/>
        </a:xfrm>
      </p:grpSpPr>
      <p:sp>
        <p:nvSpPr>
          <p:cNvPr id="3893" name="Google Shape;3893;p210"/>
          <p:cNvSpPr txBox="1"/>
          <p:nvPr>
            <p:ph type="title"/>
          </p:nvPr>
        </p:nvSpPr>
        <p:spPr>
          <a:xfrm>
            <a:off x="1981200" y="-4395"/>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ShaleskafART City challenge</a:t>
            </a:r>
            <a:endParaRPr>
              <a:solidFill>
                <a:schemeClr val="accent1"/>
              </a:solidFill>
            </a:endParaRPr>
          </a:p>
        </p:txBody>
      </p:sp>
      <p:sp>
        <p:nvSpPr>
          <p:cNvPr id="3894" name="Google Shape;3894;p210"/>
          <p:cNvSpPr txBox="1"/>
          <p:nvPr>
            <p:ph idx="1" type="body"/>
          </p:nvPr>
        </p:nvSpPr>
        <p:spPr>
          <a:xfrm>
            <a:off x="1524000" y="764704"/>
            <a:ext cx="8820472" cy="36004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592"/>
              <a:buNone/>
            </a:pPr>
            <a:r>
              <a:rPr lang="en-US" sz="1592"/>
              <a:t>First step is to separate by groups and explain that they will have to present the plan they prepared after is created. This means explore themselves. Make them understand the how lack of possibilities and the lack of expressing themselves can affect the fact that they don’t express themselves 100%! 3 groups are made. By random choice. </a:t>
            </a:r>
            <a:endParaRPr/>
          </a:p>
          <a:p>
            <a:pPr indent="0" lvl="0" marL="0" rtl="0" algn="l">
              <a:lnSpc>
                <a:spcPct val="80000"/>
              </a:lnSpc>
              <a:spcBef>
                <a:spcPts val="318"/>
              </a:spcBef>
              <a:spcAft>
                <a:spcPts val="0"/>
              </a:spcAft>
              <a:buSzPts val="1592"/>
              <a:buNone/>
            </a:pPr>
            <a:r>
              <a:t/>
            </a:r>
            <a:endParaRPr sz="1592"/>
          </a:p>
          <a:p>
            <a:pPr indent="0" lvl="0" marL="0" rtl="0" algn="l">
              <a:lnSpc>
                <a:spcPct val="80000"/>
              </a:lnSpc>
              <a:spcBef>
                <a:spcPts val="318"/>
              </a:spcBef>
              <a:spcAft>
                <a:spcPts val="0"/>
              </a:spcAft>
              <a:buSzPts val="1592"/>
              <a:buNone/>
            </a:pPr>
            <a:r>
              <a:rPr lang="en-US" sz="1592"/>
              <a:t>Give same case to everyone:</a:t>
            </a:r>
            <a:endParaRPr/>
          </a:p>
          <a:p>
            <a:pPr indent="0" lvl="0" marL="0" rtl="0" algn="l">
              <a:lnSpc>
                <a:spcPct val="80000"/>
              </a:lnSpc>
              <a:spcBef>
                <a:spcPts val="318"/>
              </a:spcBef>
              <a:spcAft>
                <a:spcPts val="0"/>
              </a:spcAft>
              <a:buSzPts val="1592"/>
              <a:buNone/>
            </a:pPr>
            <a:r>
              <a:rPr lang="en-US" sz="1592"/>
              <a:t>Each of the groups is a group of artists. They need to develop the city as situation as the city is bad they have no tourists and no more new ideas are born. They are thinking about involving through arts in order to create a cultural center an easily access to European founds on this matter.</a:t>
            </a:r>
            <a:endParaRPr/>
          </a:p>
          <a:p>
            <a:pPr indent="-241808" lvl="0" marL="342900" rtl="0" algn="l">
              <a:lnSpc>
                <a:spcPct val="80000"/>
              </a:lnSpc>
              <a:spcBef>
                <a:spcPts val="318"/>
              </a:spcBef>
              <a:spcAft>
                <a:spcPts val="0"/>
              </a:spcAft>
              <a:buSzPts val="1592"/>
              <a:buNone/>
            </a:pPr>
            <a:r>
              <a:t/>
            </a:r>
            <a:endParaRPr sz="1592"/>
          </a:p>
          <a:p>
            <a:pPr indent="0" lvl="0" marL="0" rtl="0" algn="l">
              <a:lnSpc>
                <a:spcPct val="80000"/>
              </a:lnSpc>
              <a:spcBef>
                <a:spcPts val="318"/>
              </a:spcBef>
              <a:spcAft>
                <a:spcPts val="0"/>
              </a:spcAft>
              <a:buSzPts val="1592"/>
              <a:buNone/>
            </a:pPr>
            <a:r>
              <a:rPr lang="en-US" sz="1592"/>
              <a:t>Now they are three groups of artists that need to elaborate a project in order to make a great city. So what they will do is to use their skills in order to be part of the plan of the structure and future artistic vision of the city. They believe that applying their skills to what the city wants, they will find success.</a:t>
            </a:r>
            <a:endParaRPr/>
          </a:p>
          <a:p>
            <a:pPr indent="-276860" lvl="0" marL="342900" rtl="0" algn="l">
              <a:lnSpc>
                <a:spcPct val="80000"/>
              </a:lnSpc>
              <a:spcBef>
                <a:spcPts val="208"/>
              </a:spcBef>
              <a:spcAft>
                <a:spcPts val="0"/>
              </a:spcAft>
              <a:buSzPts val="1040"/>
              <a:buNone/>
            </a:pPr>
            <a:r>
              <a:t/>
            </a:r>
            <a:endParaRPr sz="1040"/>
          </a:p>
        </p:txBody>
      </p:sp>
      <p:pic>
        <p:nvPicPr>
          <p:cNvPr id="3895" name="Google Shape;3895;p210"/>
          <p:cNvPicPr preferRelativeResize="0"/>
          <p:nvPr/>
        </p:nvPicPr>
        <p:blipFill rotWithShape="1">
          <a:blip r:embed="rId3">
            <a:alphaModFix/>
          </a:blip>
          <a:srcRect b="0" l="0" r="0" t="0"/>
          <a:stretch/>
        </p:blipFill>
        <p:spPr>
          <a:xfrm>
            <a:off x="3503713" y="3815738"/>
            <a:ext cx="4863617" cy="3042263"/>
          </a:xfrm>
          <a:prstGeom prst="rect">
            <a:avLst/>
          </a:prstGeom>
          <a:noFill/>
          <a:ln>
            <a:noFill/>
          </a:ln>
        </p:spPr>
      </p:pic>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9" name="Shape 3899"/>
        <p:cNvGrpSpPr/>
        <p:nvPr/>
      </p:nvGrpSpPr>
      <p:grpSpPr>
        <a:xfrm>
          <a:off x="0" y="0"/>
          <a:ext cx="0" cy="0"/>
          <a:chOff x="0" y="0"/>
          <a:chExt cx="0" cy="0"/>
        </a:xfrm>
      </p:grpSpPr>
      <p:sp>
        <p:nvSpPr>
          <p:cNvPr id="3900" name="Google Shape;3900;p211"/>
          <p:cNvSpPr txBox="1"/>
          <p:nvPr>
            <p:ph idx="1" type="body"/>
          </p:nvPr>
        </p:nvSpPr>
        <p:spPr>
          <a:xfrm>
            <a:off x="1631504" y="116632"/>
            <a:ext cx="9036496" cy="6741368"/>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SzPts val="2635"/>
              <a:buNone/>
            </a:pPr>
            <a:r>
              <a:rPr lang="en-US" sz="2635"/>
              <a:t>The city was built on an Island and every year tourists from around the world went to visit it. It was known as one of the most rich and inspirational cities of the world. For a long time the city was rich and prosper due to tourism. </a:t>
            </a:r>
            <a:endParaRPr/>
          </a:p>
          <a:p>
            <a:pPr indent="0" lvl="0" marL="0" rtl="0" algn="l">
              <a:lnSpc>
                <a:spcPct val="70000"/>
              </a:lnSpc>
              <a:spcBef>
                <a:spcPts val="527"/>
              </a:spcBef>
              <a:spcAft>
                <a:spcPts val="0"/>
              </a:spcAft>
              <a:buSzPts val="2635"/>
              <a:buNone/>
            </a:pPr>
            <a:r>
              <a:rPr lang="en-US" sz="2635"/>
              <a:t>But with time, also the city of Shaleskafar was a victim of the modern times. It started to loose it’s power and well being as a city. The population started to go away and new ideas weren’t born anymore. </a:t>
            </a:r>
            <a:endParaRPr/>
          </a:p>
          <a:p>
            <a:pPr indent="0" lvl="0" marL="0" rtl="0" algn="l">
              <a:lnSpc>
                <a:spcPct val="70000"/>
              </a:lnSpc>
              <a:spcBef>
                <a:spcPts val="527"/>
              </a:spcBef>
              <a:spcAft>
                <a:spcPts val="0"/>
              </a:spcAft>
              <a:buSzPts val="2635"/>
              <a:buNone/>
            </a:pPr>
            <a:r>
              <a:rPr lang="en-US" sz="2635"/>
              <a:t>The mayor realized that the city needed a new strategy and a new element capable of bringing again tourism and new habitants.</a:t>
            </a:r>
            <a:endParaRPr/>
          </a:p>
          <a:p>
            <a:pPr indent="0" lvl="0" marL="0" rtl="0" algn="l">
              <a:lnSpc>
                <a:spcPct val="70000"/>
              </a:lnSpc>
              <a:spcBef>
                <a:spcPts val="527"/>
              </a:spcBef>
              <a:spcAft>
                <a:spcPts val="0"/>
              </a:spcAft>
              <a:buSzPts val="2635"/>
              <a:buNone/>
            </a:pPr>
            <a:r>
              <a:rPr lang="en-US" sz="2635"/>
              <a:t>He thought about gathering new founds in order to make a bet on a new approach on creativity for the city.</a:t>
            </a:r>
            <a:endParaRPr/>
          </a:p>
          <a:p>
            <a:pPr indent="0" lvl="0" marL="0" rtl="0" algn="l">
              <a:lnSpc>
                <a:spcPct val="70000"/>
              </a:lnSpc>
              <a:spcBef>
                <a:spcPts val="527"/>
              </a:spcBef>
              <a:spcAft>
                <a:spcPts val="0"/>
              </a:spcAft>
              <a:buSzPts val="2635"/>
              <a:buNone/>
            </a:pPr>
            <a:r>
              <a:rPr lang="en-US" sz="2635"/>
              <a:t>A budget was prepared and a contest was launched. Only arts were allowed to be in contest. The most brilliant and consistent idea will have the chance to implement it in Shaleskafar.</a:t>
            </a:r>
            <a:endParaRPr/>
          </a:p>
          <a:p>
            <a:pPr indent="0" lvl="0" marL="0" rtl="0" algn="l">
              <a:lnSpc>
                <a:spcPct val="70000"/>
              </a:lnSpc>
              <a:spcBef>
                <a:spcPts val="527"/>
              </a:spcBef>
              <a:spcAft>
                <a:spcPts val="0"/>
              </a:spcAft>
              <a:buSzPts val="2635"/>
              <a:buNone/>
            </a:pPr>
            <a:r>
              <a:rPr lang="en-US" sz="2635"/>
              <a:t>You, as a creative… (group of people/you decide what) have the task, goal and motivation to revive the city of Shaleskafar!</a:t>
            </a:r>
            <a:endParaRPr/>
          </a:p>
          <a:p>
            <a:pPr indent="0" lvl="0" marL="0" rtl="0" algn="l">
              <a:lnSpc>
                <a:spcPct val="70000"/>
              </a:lnSpc>
              <a:spcBef>
                <a:spcPts val="527"/>
              </a:spcBef>
              <a:spcAft>
                <a:spcPts val="0"/>
              </a:spcAft>
              <a:buSzPts val="2635"/>
              <a:buNone/>
            </a:pPr>
            <a:r>
              <a:rPr lang="en-US" sz="2635"/>
              <a:t>Be creative!</a:t>
            </a:r>
            <a:endParaRPr/>
          </a:p>
          <a:p>
            <a:pPr indent="0" lvl="0" marL="0" rtl="0" algn="l">
              <a:lnSpc>
                <a:spcPct val="70000"/>
              </a:lnSpc>
              <a:spcBef>
                <a:spcPts val="527"/>
              </a:spcBef>
              <a:spcAft>
                <a:spcPts val="0"/>
              </a:spcAft>
              <a:buSzPts val="2635"/>
              <a:buNone/>
            </a:pPr>
            <a:r>
              <a:rPr lang="en-US" sz="2635"/>
              <a:t>It’s time to make dreams come true! </a:t>
            </a:r>
            <a:endParaRPr/>
          </a:p>
          <a:p>
            <a:pPr indent="-185420" lvl="0" marL="342900" rtl="0" algn="l">
              <a:lnSpc>
                <a:spcPct val="70000"/>
              </a:lnSpc>
              <a:spcBef>
                <a:spcPts val="496"/>
              </a:spcBef>
              <a:spcAft>
                <a:spcPts val="0"/>
              </a:spcAft>
              <a:buSzPts val="2480"/>
              <a:buNone/>
            </a:pPr>
            <a:r>
              <a:t/>
            </a:r>
            <a:endParaRPr sz="248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4" name="Shape 2614"/>
        <p:cNvGrpSpPr/>
        <p:nvPr/>
      </p:nvGrpSpPr>
      <p:grpSpPr>
        <a:xfrm>
          <a:off x="0" y="0"/>
          <a:ext cx="0" cy="0"/>
          <a:chOff x="0" y="0"/>
          <a:chExt cx="0" cy="0"/>
        </a:xfrm>
      </p:grpSpPr>
      <p:sp>
        <p:nvSpPr>
          <p:cNvPr id="2615" name="Google Shape;2615;p21"/>
          <p:cNvSpPr/>
          <p:nvPr/>
        </p:nvSpPr>
        <p:spPr>
          <a:xfrm>
            <a:off x="1980740" y="1110391"/>
            <a:ext cx="8294944" cy="5225041"/>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5. </a:t>
            </a:r>
            <a:r>
              <a:rPr b="1" i="0" lang="en-US" sz="1814" u="none" cap="none" strike="noStrike">
                <a:solidFill>
                  <a:srgbClr val="000000"/>
                </a:solidFill>
                <a:latin typeface="Times New Roman"/>
                <a:ea typeface="Times New Roman"/>
                <a:cs typeface="Times New Roman"/>
                <a:sym typeface="Times New Roman"/>
              </a:rPr>
              <a:t>Prepare the right clothes. </a:t>
            </a:r>
            <a:r>
              <a:rPr b="0" i="0" lang="en-US" sz="1814" u="none" cap="none" strike="noStrike">
                <a:solidFill>
                  <a:srgbClr val="000000"/>
                </a:solidFill>
                <a:latin typeface="Times New Roman"/>
                <a:ea typeface="Times New Roman"/>
                <a:cs typeface="Times New Roman"/>
                <a:sym typeface="Times New Roman"/>
              </a:rPr>
              <a:t>The interview outfit is the classic office outfit, slightly sober, in neutral colors. The most indicated colors are black, blue and gray, while orange seems to be the least recommended for the interview outfit.</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6. </a:t>
            </a:r>
            <a:r>
              <a:rPr b="1" i="0" lang="en-US" sz="1814" u="none" cap="none" strike="noStrike">
                <a:solidFill>
                  <a:srgbClr val="000000"/>
                </a:solidFill>
                <a:latin typeface="Times New Roman"/>
                <a:ea typeface="Times New Roman"/>
                <a:cs typeface="Times New Roman"/>
                <a:sym typeface="Times New Roman"/>
              </a:rPr>
              <a:t>Take a diary and a writing tool with you - it</a:t>
            </a:r>
            <a:r>
              <a:rPr b="0" i="0" lang="en-US" sz="1814" u="none" cap="none" strike="noStrike">
                <a:solidFill>
                  <a:srgbClr val="000000"/>
                </a:solidFill>
                <a:latin typeface="Times New Roman"/>
                <a:ea typeface="Times New Roman"/>
                <a:cs typeface="Times New Roman"/>
                <a:sym typeface="Times New Roman"/>
              </a:rPr>
              <a:t> will be useful during the discussion with the employer.</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7. </a:t>
            </a:r>
            <a:r>
              <a:rPr b="1" i="0" lang="en-US" sz="1814" u="none" cap="none" strike="noStrike">
                <a:solidFill>
                  <a:srgbClr val="000000"/>
                </a:solidFill>
                <a:latin typeface="Times New Roman"/>
                <a:ea typeface="Times New Roman"/>
                <a:cs typeface="Times New Roman"/>
                <a:sym typeface="Times New Roman"/>
              </a:rPr>
              <a:t>Don't forget to write down the contact details of the place where the interview will take place</a:t>
            </a:r>
            <a:r>
              <a:rPr b="0" i="0" lang="en-US" sz="1814" u="none" cap="none" strike="noStrike">
                <a:solidFill>
                  <a:srgbClr val="000000"/>
                </a:solidFill>
                <a:latin typeface="Times New Roman"/>
                <a:ea typeface="Times New Roman"/>
                <a:cs typeface="Times New Roman"/>
                <a:sym typeface="Times New Roman"/>
              </a:rPr>
              <a:t> and a telephone number that you can call in case you get lost or you happen to be late for the meeting, for objective reasons.</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8. Make sure you have printed a CV and a letter of intent, as well as</a:t>
            </a:r>
            <a:r>
              <a:rPr b="0" i="0" lang="en-US" sz="1814" u="none" cap="none" strike="noStrike">
                <a:solidFill>
                  <a:srgbClr val="000000"/>
                </a:solidFill>
                <a:latin typeface="Times New Roman"/>
                <a:ea typeface="Times New Roman"/>
                <a:cs typeface="Times New Roman"/>
                <a:sym typeface="Times New Roman"/>
              </a:rPr>
              <a:t> some recommendations from former employers / collaborators.</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9. Come on time -</a:t>
            </a:r>
            <a:r>
              <a:rPr b="0" i="0" lang="en-US" sz="1814" u="none" cap="none" strike="noStrike">
                <a:solidFill>
                  <a:srgbClr val="000000"/>
                </a:solidFill>
                <a:latin typeface="Times New Roman"/>
                <a:ea typeface="Times New Roman"/>
                <a:cs typeface="Times New Roman"/>
                <a:sym typeface="Times New Roman"/>
              </a:rPr>
              <a:t> come 10 minutes before the interview, make sure you don't miss the scheduled time.</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10. Be respectful,</a:t>
            </a:r>
            <a:r>
              <a:rPr b="0" i="0" lang="en-US" sz="1814" u="none" cap="none" strike="noStrike">
                <a:solidFill>
                  <a:srgbClr val="000000"/>
                </a:solidFill>
                <a:latin typeface="Times New Roman"/>
                <a:ea typeface="Times New Roman"/>
                <a:cs typeface="Times New Roman"/>
                <a:sym typeface="Times New Roman"/>
              </a:rPr>
              <a:t> keep eye contact, smile;</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11. Listen carefully -</a:t>
            </a:r>
            <a:r>
              <a:rPr b="0" i="0" lang="en-US" sz="1814" u="none" cap="none" strike="noStrike">
                <a:solidFill>
                  <a:srgbClr val="000000"/>
                </a:solidFill>
                <a:latin typeface="Times New Roman"/>
                <a:ea typeface="Times New Roman"/>
                <a:cs typeface="Times New Roman"/>
                <a:sym typeface="Times New Roman"/>
              </a:rPr>
              <a:t> you don't have to talk to the interviewer without letting him finish his questions and ideas;</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12. Answer questions -</a:t>
            </a:r>
            <a:r>
              <a:rPr b="0" i="0" lang="en-US" sz="1814" u="none" cap="none" strike="noStrike">
                <a:solidFill>
                  <a:srgbClr val="000000"/>
                </a:solidFill>
                <a:latin typeface="Times New Roman"/>
                <a:ea typeface="Times New Roman"/>
                <a:cs typeface="Times New Roman"/>
                <a:sym typeface="Times New Roman"/>
              </a:rPr>
              <a:t> there are many candidates who answer completely different questions; but also </a:t>
            </a:r>
            <a:r>
              <a:rPr b="1" i="0" lang="en-US" sz="1814" u="none" cap="none" strike="noStrike">
                <a:solidFill>
                  <a:srgbClr val="000000"/>
                </a:solidFill>
                <a:latin typeface="Times New Roman"/>
                <a:ea typeface="Times New Roman"/>
                <a:cs typeface="Times New Roman"/>
                <a:sym typeface="Times New Roman"/>
              </a:rPr>
              <a:t>ask questions -</a:t>
            </a:r>
            <a:r>
              <a:rPr b="0" i="0" lang="en-US" sz="1814" u="none" cap="none" strike="noStrike">
                <a:solidFill>
                  <a:srgbClr val="000000"/>
                </a:solidFill>
                <a:latin typeface="Times New Roman"/>
                <a:ea typeface="Times New Roman"/>
                <a:cs typeface="Times New Roman"/>
                <a:sym typeface="Times New Roman"/>
              </a:rPr>
              <a:t> both about the role you will play if you are employed, and about the long-term plans of the company;</a:t>
            </a:r>
            <a:endParaRPr b="0" i="0" sz="1814" u="none" cap="none" strike="noStrike">
              <a:solidFill>
                <a:srgbClr val="000000"/>
              </a:solidFill>
              <a:latin typeface="Arial"/>
              <a:ea typeface="Arial"/>
              <a:cs typeface="Arial"/>
              <a:sym typeface="Arial"/>
            </a:endParaRPr>
          </a:p>
        </p:txBody>
      </p:sp>
      <p:sp>
        <p:nvSpPr>
          <p:cNvPr id="2616" name="Google Shape;2616;p21"/>
          <p:cNvSpPr/>
          <p:nvPr/>
        </p:nvSpPr>
        <p:spPr>
          <a:xfrm>
            <a:off x="1785115" y="261269"/>
            <a:ext cx="8229301" cy="783805"/>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BEHAVE WITH THE EMPLOYER </a:t>
            </a:r>
            <a:endParaRPr b="0" i="0" sz="1995"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prepare for the job interview</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4" name="Shape 3904"/>
        <p:cNvGrpSpPr/>
        <p:nvPr/>
      </p:nvGrpSpPr>
      <p:grpSpPr>
        <a:xfrm>
          <a:off x="0" y="0"/>
          <a:ext cx="0" cy="0"/>
          <a:chOff x="0" y="0"/>
          <a:chExt cx="0" cy="0"/>
        </a:xfrm>
      </p:grpSpPr>
      <p:sp>
        <p:nvSpPr>
          <p:cNvPr id="3905" name="Google Shape;3905;p212"/>
          <p:cNvSpPr txBox="1"/>
          <p:nvPr>
            <p:ph type="title"/>
          </p:nvPr>
        </p:nvSpPr>
        <p:spPr>
          <a:xfrm>
            <a:off x="1775520" y="27856"/>
            <a:ext cx="8435280" cy="63408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br>
              <a:rPr lang="en-US" sz="3563"/>
            </a:br>
            <a:r>
              <a:rPr lang="en-US" sz="3563">
                <a:solidFill>
                  <a:schemeClr val="accent1"/>
                </a:solidFill>
                <a:latin typeface="Anton"/>
                <a:ea typeface="Anton"/>
                <a:cs typeface="Anton"/>
                <a:sym typeface="Anton"/>
              </a:rPr>
              <a:t>What’s On Your Desk Creativity</a:t>
            </a:r>
            <a:br>
              <a:rPr lang="en-US" sz="3563"/>
            </a:br>
            <a:endParaRPr sz="3563"/>
          </a:p>
        </p:txBody>
      </p:sp>
      <p:sp>
        <p:nvSpPr>
          <p:cNvPr id="3906" name="Google Shape;3906;p212"/>
          <p:cNvSpPr txBox="1"/>
          <p:nvPr>
            <p:ph idx="1" type="body"/>
          </p:nvPr>
        </p:nvSpPr>
        <p:spPr>
          <a:xfrm>
            <a:off x="1775520" y="548680"/>
            <a:ext cx="8686800" cy="6196062"/>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SzPts val="1800"/>
              <a:buNone/>
            </a:pPr>
            <a:r>
              <a:rPr lang="en-US" sz="1800"/>
              <a:t>After presenting the participants form two new groups and then tell them that one of the 20 items is going to be their new product, and that they must come up with a name, logo, slogan, and marketing plan for that object. Give them a set amount of time. Once the time is up, allow each person to present the item and give a two minute presentation on their “product” as if they were selling it. </a:t>
            </a:r>
            <a:endParaRPr/>
          </a:p>
          <a:p>
            <a:pPr indent="0" lvl="0" marL="0" rtl="0" algn="l">
              <a:lnSpc>
                <a:spcPct val="70000"/>
              </a:lnSpc>
              <a:spcBef>
                <a:spcPts val="360"/>
              </a:spcBef>
              <a:spcAft>
                <a:spcPts val="0"/>
              </a:spcAft>
              <a:buSzPts val="1800"/>
              <a:buNone/>
            </a:pPr>
            <a:r>
              <a:rPr lang="en-US" sz="1800"/>
              <a:t>Discuss, as a group, which products were successfully sold and why. </a:t>
            </a:r>
            <a:endParaRPr sz="1800"/>
          </a:p>
          <a:p>
            <a:pPr indent="0" lvl="0" marL="0" rtl="0" algn="l">
              <a:lnSpc>
                <a:spcPct val="70000"/>
              </a:lnSpc>
              <a:spcBef>
                <a:spcPts val="360"/>
              </a:spcBef>
              <a:spcAft>
                <a:spcPts val="0"/>
              </a:spcAft>
              <a:buSzPts val="1800"/>
              <a:buNone/>
            </a:pPr>
            <a:r>
              <a:rPr b="1" i="1" lang="en-US" sz="1800"/>
              <a:t>PURPOSE </a:t>
            </a:r>
            <a:endParaRPr sz="1800"/>
          </a:p>
          <a:p>
            <a:pPr indent="-342900" lvl="0" marL="342900" rtl="0" algn="l">
              <a:lnSpc>
                <a:spcPct val="70000"/>
              </a:lnSpc>
              <a:spcBef>
                <a:spcPts val="360"/>
              </a:spcBef>
              <a:spcAft>
                <a:spcPts val="0"/>
              </a:spcAft>
              <a:buSzPts val="1800"/>
              <a:buChar char="•"/>
            </a:pPr>
            <a:r>
              <a:rPr lang="en-US" sz="1800"/>
              <a:t>For marketing and design teams, this exercise presents the challenge of seeing old things in a new light. When combined with groups working together to sell a common object, you introduce teamwork and crunch-time brainstorming. It promotes creativity and problem solving, too.</a:t>
            </a:r>
            <a:endParaRPr sz="1800"/>
          </a:p>
          <a:p>
            <a:pPr indent="0" lvl="0" marL="0" rtl="0" algn="l">
              <a:lnSpc>
                <a:spcPct val="70000"/>
              </a:lnSpc>
              <a:spcBef>
                <a:spcPts val="360"/>
              </a:spcBef>
              <a:spcAft>
                <a:spcPts val="0"/>
              </a:spcAft>
              <a:buSzPts val="1800"/>
              <a:buNone/>
            </a:pPr>
            <a:r>
              <a:rPr b="1" lang="en-US" sz="1800"/>
              <a:t>Active Listening and Clear Presenting</a:t>
            </a:r>
            <a:endParaRPr sz="1800"/>
          </a:p>
          <a:p>
            <a:pPr indent="-342900" lvl="0" marL="342900" rtl="0" algn="l">
              <a:lnSpc>
                <a:spcPct val="70000"/>
              </a:lnSpc>
              <a:spcBef>
                <a:spcPts val="360"/>
              </a:spcBef>
              <a:spcAft>
                <a:spcPts val="0"/>
              </a:spcAft>
              <a:buSzPts val="1800"/>
              <a:buChar char="•"/>
            </a:pPr>
            <a:r>
              <a:rPr lang="en-US" sz="1800"/>
              <a:t>Bring your team in for what they think is just another staff meeting. Have a long document filled with mind-numbing but coherent jargon-filled speech that talks vaguely about sales and marketing goals. </a:t>
            </a:r>
            <a:r>
              <a:rPr b="1" lang="en-US" sz="1800"/>
              <a:t>Sprinkled in the document are sentences which say something else entirely</a:t>
            </a:r>
            <a:r>
              <a:rPr lang="en-US" sz="1800"/>
              <a:t>. These sentences should contain instructions or information that they will be quizzed on after you are finished. Begin reading it to your team in monotone. The goal is to get them to tune you out. Do not over- emphasize the “real” sentences. </a:t>
            </a:r>
            <a:r>
              <a:rPr b="1" lang="en-US" sz="1800"/>
              <a:t>When you are finished, hand out </a:t>
            </a:r>
            <a:r>
              <a:rPr b="1" lang="en-US" sz="1800" u="sng"/>
              <a:t>blank</a:t>
            </a:r>
            <a:r>
              <a:rPr b="1" lang="en-US" sz="1800"/>
              <a:t> paper to each team member. Then, ask them to write down what they thought you talked about</a:t>
            </a:r>
            <a:r>
              <a:rPr lang="en-US" sz="1800"/>
              <a:t>. If your real sentences contained random information, quiz them on that. Discuss who heard what, and see who was able to actively listen. </a:t>
            </a:r>
            <a:endParaRPr sz="1800"/>
          </a:p>
          <a:p>
            <a:pPr indent="0" lvl="0" marL="0" rtl="0" algn="l">
              <a:lnSpc>
                <a:spcPct val="70000"/>
              </a:lnSpc>
              <a:spcBef>
                <a:spcPts val="360"/>
              </a:spcBef>
              <a:spcAft>
                <a:spcPts val="0"/>
              </a:spcAft>
              <a:buSzPts val="1800"/>
              <a:buNone/>
            </a:pPr>
            <a:r>
              <a:rPr lang="en-US" sz="1800"/>
              <a:t>PURPOSE </a:t>
            </a:r>
            <a:endParaRPr sz="1800"/>
          </a:p>
          <a:p>
            <a:pPr indent="-342900" lvl="0" marL="342900" rtl="0" algn="l">
              <a:lnSpc>
                <a:spcPct val="70000"/>
              </a:lnSpc>
              <a:spcBef>
                <a:spcPts val="360"/>
              </a:spcBef>
              <a:spcAft>
                <a:spcPts val="0"/>
              </a:spcAft>
              <a:buSzPts val="1800"/>
              <a:buChar char="•"/>
            </a:pPr>
            <a:r>
              <a:rPr lang="en-US" sz="1800"/>
              <a:t>This exercise touches on conflict resolution with the idea that many conflicts arise because team members don’t really listen. It shows the importance of listening to verbal communication, but also non-verbal communication. They can discuss why they tuned you out, and what you could have</a:t>
            </a:r>
            <a:endParaRPr sz="1800"/>
          </a:p>
          <a:p>
            <a:pPr indent="-292100" lvl="0" marL="342900" rtl="0" algn="l">
              <a:lnSpc>
                <a:spcPct val="70000"/>
              </a:lnSpc>
              <a:spcBef>
                <a:spcPts val="160"/>
              </a:spcBef>
              <a:spcAft>
                <a:spcPts val="0"/>
              </a:spcAft>
              <a:buSzPts val="800"/>
              <a:buNone/>
            </a:pPr>
            <a:r>
              <a:t/>
            </a:r>
            <a:endParaRPr sz="800"/>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0" name="Shape 3910"/>
        <p:cNvGrpSpPr/>
        <p:nvPr/>
      </p:nvGrpSpPr>
      <p:grpSpPr>
        <a:xfrm>
          <a:off x="0" y="0"/>
          <a:ext cx="0" cy="0"/>
          <a:chOff x="0" y="0"/>
          <a:chExt cx="0" cy="0"/>
        </a:xfrm>
      </p:grpSpPr>
      <p:sp>
        <p:nvSpPr>
          <p:cNvPr id="3911" name="Google Shape;3911;p213"/>
          <p:cNvSpPr txBox="1"/>
          <p:nvPr>
            <p:ph type="title"/>
          </p:nvPr>
        </p:nvSpPr>
        <p:spPr>
          <a:xfrm>
            <a:off x="1847528" y="27736"/>
            <a:ext cx="8507288" cy="3460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2520"/>
              <a:buNone/>
            </a:pPr>
            <a:r>
              <a:rPr lang="en-US" sz="2268">
                <a:solidFill>
                  <a:schemeClr val="accent1"/>
                </a:solidFill>
                <a:latin typeface="Anton"/>
                <a:ea typeface="Anton"/>
                <a:cs typeface="Anton"/>
                <a:sym typeface="Anton"/>
              </a:rPr>
              <a:t>Sinking Sands: Description, Grid and Debriefing Questions</a:t>
            </a:r>
            <a:endParaRPr sz="2268">
              <a:solidFill>
                <a:schemeClr val="accent1"/>
              </a:solidFill>
            </a:endParaRPr>
          </a:p>
        </p:txBody>
      </p:sp>
      <p:sp>
        <p:nvSpPr>
          <p:cNvPr id="3912" name="Google Shape;3912;p213"/>
          <p:cNvSpPr txBox="1"/>
          <p:nvPr>
            <p:ph idx="1" type="body"/>
          </p:nvPr>
        </p:nvSpPr>
        <p:spPr>
          <a:xfrm>
            <a:off x="1524000" y="373786"/>
            <a:ext cx="8686800" cy="643959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520"/>
              <a:buChar char="•"/>
            </a:pPr>
            <a:r>
              <a:rPr lang="en-US" sz="1520"/>
              <a:t>Giving a group a challenge in which it has to co-operate to achieve the task and having a look at how the group worked together and could even work co-operate better in the future (especially during your course).</a:t>
            </a:r>
            <a:endParaRPr/>
          </a:p>
          <a:p>
            <a:pPr indent="0" lvl="0" marL="0" rtl="0" algn="l">
              <a:lnSpc>
                <a:spcPct val="80000"/>
              </a:lnSpc>
              <a:spcBef>
                <a:spcPts val="304"/>
              </a:spcBef>
              <a:spcAft>
                <a:spcPts val="0"/>
              </a:spcAft>
              <a:buSzPts val="1520"/>
              <a:buNone/>
            </a:pPr>
            <a:r>
              <a:rPr b="1" lang="en-US" sz="1520"/>
              <a:t>Description :</a:t>
            </a:r>
            <a:r>
              <a:rPr lang="en-US" sz="1520"/>
              <a:t> As the story goes, you went for a walk in the forest with your group, and got lost. It is getting dark and you need to get back home before night falls. The only quick way back is through the “Sinking Sands” (the grid on the floor – see below). The whole group has to cross the sinking sands by trial and error (the facilitator who has the path through the sands on a sheet of paper will make a bloob bloob noise when someone sinks). There is only one correct path through the sands and all steps are adjacent. </a:t>
            </a:r>
            <a:endParaRPr sz="1520"/>
          </a:p>
          <a:p>
            <a:pPr indent="0" lvl="0" marL="0" rtl="0" algn="l">
              <a:lnSpc>
                <a:spcPct val="80000"/>
              </a:lnSpc>
              <a:spcBef>
                <a:spcPts val="304"/>
              </a:spcBef>
              <a:spcAft>
                <a:spcPts val="0"/>
              </a:spcAft>
              <a:buSzPts val="1520"/>
              <a:buNone/>
            </a:pPr>
            <a:r>
              <a:rPr lang="en-US" sz="1520"/>
              <a:t>Since the sinking sands are very fragile, only one person at the time can be on the sinking sands otherwise both sink. If someone sinks the whole group has to start again, as the aim is to have the whole group alive on the other side. You can not leave any traces (marks or objects indicating the right path) on the sinking sands, nor write down the path. And last but not least, because there are ghosts in the sinking sands, from the moment that the first person starts trying, no sounds are allowed anymore, in order not to wake up the evil ghosts…</a:t>
            </a:r>
            <a:endParaRPr sz="1520"/>
          </a:p>
          <a:p>
            <a:pPr indent="0" lvl="0" marL="0" rtl="0" algn="l">
              <a:lnSpc>
                <a:spcPct val="80000"/>
              </a:lnSpc>
              <a:spcBef>
                <a:spcPts val="304"/>
              </a:spcBef>
              <a:spcAft>
                <a:spcPts val="0"/>
              </a:spcAft>
              <a:buSzPts val="1520"/>
              <a:buNone/>
            </a:pPr>
            <a:r>
              <a:rPr lang="en-US" sz="1520"/>
              <a:t>After this explanation (which can be made fun with a little bit of creativity) the group has 5 – 10 minutes to negotiate a strategy on how they think to do the task. It is important during this time to observe the decision making and problem solving process in the group (or ask some observers to do this – participants that have already done this exercise for example). When they are ready they can start and the facilitator reinforces (and possibly has to repeat) the rules and indicates the errors, until everybody has crossed (and jumps in the air of joy).</a:t>
            </a:r>
            <a:endParaRPr sz="1520"/>
          </a:p>
          <a:p>
            <a:pPr indent="0" lvl="0" marL="0" rtl="0" algn="l">
              <a:lnSpc>
                <a:spcPct val="80000"/>
              </a:lnSpc>
              <a:spcBef>
                <a:spcPts val="304"/>
              </a:spcBef>
              <a:spcAft>
                <a:spcPts val="0"/>
              </a:spcAft>
              <a:buSzPts val="1520"/>
              <a:buNone/>
            </a:pPr>
            <a:r>
              <a:rPr lang="en-US" sz="1520"/>
              <a:t>The most important part of this exercise is the debriefing for which you can find some questions below. It is important in the beginning of the debriefing to leave some space to let the steam of the kettle and get rid of the vivid emotions or frustrations (a round in which everybody can say one word or make one sound about the exercise – or a common shout or shaking off the game). </a:t>
            </a:r>
            <a:endParaRPr sz="1520"/>
          </a:p>
          <a:p>
            <a:pPr indent="0" lvl="0" marL="0" rtl="0" algn="l">
              <a:lnSpc>
                <a:spcPct val="80000"/>
              </a:lnSpc>
              <a:spcBef>
                <a:spcPts val="304"/>
              </a:spcBef>
              <a:spcAft>
                <a:spcPts val="0"/>
              </a:spcAft>
              <a:buSzPts val="1520"/>
              <a:buNone/>
            </a:pPr>
            <a:r>
              <a:rPr lang="en-US" sz="1520"/>
              <a:t>The next couple of questions could be about the exercise in itself and their solution: what worked and what not? But soon it is time to move on to questions of observation of the group process: how were decisions taken? Different roles in the group? Here the observers can provide interesting anecdotes they have seen in the heat of the discussion. Important is not to judge people (X is dominant), but to talk about concrete behaviours (in this situation at that particular moment X forced through his solution). </a:t>
            </a:r>
            <a:endParaRPr sz="1520"/>
          </a:p>
          <a:p>
            <a:pPr indent="0" lvl="0" marL="0" rtl="0" algn="l">
              <a:lnSpc>
                <a:spcPct val="80000"/>
              </a:lnSpc>
              <a:spcBef>
                <a:spcPts val="304"/>
              </a:spcBef>
              <a:spcAft>
                <a:spcPts val="0"/>
              </a:spcAft>
              <a:buSzPts val="1520"/>
              <a:buNone/>
            </a:pPr>
            <a:r>
              <a:rPr lang="en-US" sz="1520"/>
              <a:t>And the most important question probably is: what can we learn from this exercise for this training course or for real life? This could lead into establishing a code of conduct, which could be noted down on a flipchart and hung on the wall.</a:t>
            </a:r>
            <a:endParaRPr sz="1520"/>
          </a:p>
          <a:p>
            <a:pPr indent="-246380" lvl="0" marL="342900" rtl="0" algn="l">
              <a:lnSpc>
                <a:spcPct val="80000"/>
              </a:lnSpc>
              <a:spcBef>
                <a:spcPts val="304"/>
              </a:spcBef>
              <a:spcAft>
                <a:spcPts val="0"/>
              </a:spcAft>
              <a:buSzPts val="1520"/>
              <a:buNone/>
            </a:pPr>
            <a:r>
              <a:t/>
            </a:r>
            <a:endParaRPr sz="1520"/>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6" name="Shape 3916"/>
        <p:cNvGrpSpPr/>
        <p:nvPr/>
      </p:nvGrpSpPr>
      <p:grpSpPr>
        <a:xfrm>
          <a:off x="0" y="0"/>
          <a:ext cx="0" cy="0"/>
          <a:chOff x="0" y="0"/>
          <a:chExt cx="0" cy="0"/>
        </a:xfrm>
      </p:grpSpPr>
      <p:sp>
        <p:nvSpPr>
          <p:cNvPr id="3917" name="Google Shape;3917;p214"/>
          <p:cNvSpPr txBox="1"/>
          <p:nvPr>
            <p:ph idx="1" type="body"/>
          </p:nvPr>
        </p:nvSpPr>
        <p:spPr>
          <a:xfrm>
            <a:off x="1631505" y="115888"/>
            <a:ext cx="8579296" cy="6742112"/>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760"/>
              <a:buNone/>
            </a:pPr>
            <a:r>
              <a:rPr b="1" lang="en-US" sz="1760"/>
              <a:t>💣 : Pitfalls :</a:t>
            </a:r>
            <a:r>
              <a:rPr lang="en-US" sz="1760"/>
              <a:t> Since this exercise is very involving and exhilarating once succeeded, the facilitator needs to do some extra effort to keep the debriefing under control and allow for all participants to speak (asking questions directed at certain people or having (half) rounds in which everybody has to say something short). </a:t>
            </a:r>
            <a:endParaRPr sz="1760"/>
          </a:p>
          <a:p>
            <a:pPr indent="0" lvl="0" marL="0" rtl="0" algn="l">
              <a:lnSpc>
                <a:spcPct val="80000"/>
              </a:lnSpc>
              <a:spcBef>
                <a:spcPts val="352"/>
              </a:spcBef>
              <a:spcAft>
                <a:spcPts val="0"/>
              </a:spcAft>
              <a:buSzPts val="1760"/>
              <a:buNone/>
            </a:pPr>
            <a:r>
              <a:rPr lang="en-US" sz="1760"/>
              <a:t>If you split in two smaller groups, allow for the second group to finish the exercise. It is frustrating to be halfway through a task and not to allow them to finish. During the debriefing, the question could be raised how it felt to be ready first or last?</a:t>
            </a:r>
            <a:endParaRPr sz="1760"/>
          </a:p>
          <a:p>
            <a:pPr indent="0" lvl="0" marL="0" rtl="0" algn="l">
              <a:lnSpc>
                <a:spcPct val="80000"/>
              </a:lnSpc>
              <a:spcBef>
                <a:spcPts val="352"/>
              </a:spcBef>
              <a:spcAft>
                <a:spcPts val="0"/>
              </a:spcAft>
              <a:buSzPts val="1760"/>
              <a:buNone/>
            </a:pPr>
            <a:br>
              <a:rPr lang="en-US" sz="1760"/>
            </a:br>
            <a:r>
              <a:rPr lang="en-US" sz="1760"/>
              <a:t> </a:t>
            </a:r>
            <a:endParaRPr sz="1760"/>
          </a:p>
          <a:p>
            <a:pPr indent="0" lvl="0" marL="0" rtl="0" algn="l">
              <a:lnSpc>
                <a:spcPct val="80000"/>
              </a:lnSpc>
              <a:spcBef>
                <a:spcPts val="352"/>
              </a:spcBef>
              <a:spcAft>
                <a:spcPts val="0"/>
              </a:spcAft>
              <a:buSzPts val="1760"/>
              <a:buNone/>
            </a:pPr>
            <a:r>
              <a:t/>
            </a:r>
            <a:endParaRPr sz="1760"/>
          </a:p>
          <a:p>
            <a:pPr indent="0" lvl="0" marL="0" rtl="0" algn="l">
              <a:lnSpc>
                <a:spcPct val="80000"/>
              </a:lnSpc>
              <a:spcBef>
                <a:spcPts val="352"/>
              </a:spcBef>
              <a:spcAft>
                <a:spcPts val="0"/>
              </a:spcAft>
              <a:buSzPts val="1760"/>
              <a:buNone/>
            </a:pPr>
            <a:r>
              <a:rPr b="1" lang="en-US" sz="1760"/>
              <a:t>⮚  Outcome</a:t>
            </a:r>
            <a:r>
              <a:rPr lang="en-US" sz="1760"/>
              <a:t> : An example of a Sinking Sands Grid (you can adapt it in size and difficulty) but 8 X 8 is a good size.</a:t>
            </a:r>
            <a:endParaRPr sz="1760"/>
          </a:p>
          <a:p>
            <a:pPr indent="0" lvl="0" marL="0" rtl="0" algn="l">
              <a:lnSpc>
                <a:spcPct val="80000"/>
              </a:lnSpc>
              <a:spcBef>
                <a:spcPts val="352"/>
              </a:spcBef>
              <a:spcAft>
                <a:spcPts val="0"/>
              </a:spcAft>
              <a:buSzPts val="1760"/>
              <a:buNone/>
            </a:pPr>
            <a:r>
              <a:rPr b="1" lang="en-US" sz="1760"/>
              <a:t>Debriefing suggestions:</a:t>
            </a:r>
            <a:endParaRPr sz="1760"/>
          </a:p>
          <a:p>
            <a:pPr indent="0" lvl="0" marL="0" rtl="0" algn="l">
              <a:lnSpc>
                <a:spcPct val="80000"/>
              </a:lnSpc>
              <a:spcBef>
                <a:spcPts val="352"/>
              </a:spcBef>
              <a:spcAft>
                <a:spcPts val="0"/>
              </a:spcAft>
              <a:buSzPts val="1760"/>
              <a:buNone/>
            </a:pPr>
            <a:r>
              <a:rPr b="1" lang="en-US" sz="1760"/>
              <a:t> </a:t>
            </a:r>
            <a:endParaRPr sz="1760"/>
          </a:p>
          <a:p>
            <a:pPr indent="-342900" lvl="0" marL="342900" rtl="0" algn="l">
              <a:lnSpc>
                <a:spcPct val="80000"/>
              </a:lnSpc>
              <a:spcBef>
                <a:spcPts val="352"/>
              </a:spcBef>
              <a:spcAft>
                <a:spcPts val="0"/>
              </a:spcAft>
              <a:buSzPts val="1760"/>
              <a:buChar char="•"/>
            </a:pPr>
            <a:r>
              <a:rPr lang="en-US" sz="1760"/>
              <a:t>How did you feel during the exercise?</a:t>
            </a:r>
            <a:endParaRPr sz="1760"/>
          </a:p>
          <a:p>
            <a:pPr indent="-342900" lvl="0" marL="342900" rtl="0" algn="l">
              <a:lnSpc>
                <a:spcPct val="80000"/>
              </a:lnSpc>
              <a:spcBef>
                <a:spcPts val="352"/>
              </a:spcBef>
              <a:spcAft>
                <a:spcPts val="0"/>
              </a:spcAft>
              <a:buSzPts val="1760"/>
              <a:buChar char="•"/>
            </a:pPr>
            <a:r>
              <a:rPr lang="en-US" sz="1760"/>
              <a:t>What was the group atmosphere like?</a:t>
            </a:r>
            <a:endParaRPr sz="1760"/>
          </a:p>
          <a:p>
            <a:pPr indent="-342900" lvl="0" marL="342900" rtl="0" algn="l">
              <a:lnSpc>
                <a:spcPct val="80000"/>
              </a:lnSpc>
              <a:spcBef>
                <a:spcPts val="352"/>
              </a:spcBef>
              <a:spcAft>
                <a:spcPts val="0"/>
              </a:spcAft>
              <a:buSzPts val="1760"/>
              <a:buChar char="•"/>
            </a:pPr>
            <a:r>
              <a:rPr lang="en-US" sz="1760"/>
              <a:t>What made the group going? What worked?</a:t>
            </a:r>
            <a:endParaRPr sz="1760"/>
          </a:p>
          <a:p>
            <a:pPr indent="-342900" lvl="0" marL="342900" rtl="0" algn="l">
              <a:lnSpc>
                <a:spcPct val="80000"/>
              </a:lnSpc>
              <a:spcBef>
                <a:spcPts val="352"/>
              </a:spcBef>
              <a:spcAft>
                <a:spcPts val="0"/>
              </a:spcAft>
              <a:buSzPts val="1760"/>
              <a:buChar char="•"/>
            </a:pPr>
            <a:r>
              <a:rPr lang="en-US" sz="1760"/>
              <a:t>What made the group block? What didn’t work?</a:t>
            </a:r>
            <a:endParaRPr sz="1760"/>
          </a:p>
          <a:p>
            <a:pPr indent="-342900" lvl="0" marL="342900" rtl="0" algn="l">
              <a:lnSpc>
                <a:spcPct val="80000"/>
              </a:lnSpc>
              <a:spcBef>
                <a:spcPts val="352"/>
              </a:spcBef>
              <a:spcAft>
                <a:spcPts val="0"/>
              </a:spcAft>
              <a:buSzPts val="1760"/>
              <a:buChar char="•"/>
            </a:pPr>
            <a:r>
              <a:rPr lang="en-US" sz="1760"/>
              <a:t>How did you make decisions in the group?</a:t>
            </a:r>
            <a:endParaRPr sz="1760"/>
          </a:p>
          <a:p>
            <a:pPr indent="-342900" lvl="0" marL="342900" rtl="0" algn="l">
              <a:lnSpc>
                <a:spcPct val="80000"/>
              </a:lnSpc>
              <a:spcBef>
                <a:spcPts val="352"/>
              </a:spcBef>
              <a:spcAft>
                <a:spcPts val="0"/>
              </a:spcAft>
              <a:buSzPts val="1760"/>
              <a:buChar char="•"/>
            </a:pPr>
            <a:r>
              <a:rPr lang="en-US" sz="1760"/>
              <a:t>Was everyone involved in the decision making process?</a:t>
            </a:r>
            <a:endParaRPr sz="1760"/>
          </a:p>
          <a:p>
            <a:pPr indent="-342900" lvl="0" marL="342900" rtl="0" algn="l">
              <a:lnSpc>
                <a:spcPct val="80000"/>
              </a:lnSpc>
              <a:spcBef>
                <a:spcPts val="352"/>
              </a:spcBef>
              <a:spcAft>
                <a:spcPts val="0"/>
              </a:spcAft>
              <a:buSzPts val="1760"/>
              <a:buChar char="•"/>
            </a:pPr>
            <a:r>
              <a:rPr lang="en-US" sz="1760"/>
              <a:t>Did you make rules? Were the rules common to everyone?</a:t>
            </a:r>
            <a:endParaRPr sz="1760"/>
          </a:p>
          <a:p>
            <a:pPr indent="-342900" lvl="0" marL="342900" rtl="0" algn="l">
              <a:lnSpc>
                <a:spcPct val="80000"/>
              </a:lnSpc>
              <a:spcBef>
                <a:spcPts val="352"/>
              </a:spcBef>
              <a:spcAft>
                <a:spcPts val="0"/>
              </a:spcAft>
              <a:buSzPts val="1760"/>
              <a:buChar char="•"/>
            </a:pPr>
            <a:r>
              <a:rPr lang="en-US" sz="1760"/>
              <a:t>How did you feel the group? Supportive, pressure,…?</a:t>
            </a:r>
            <a:endParaRPr sz="1760"/>
          </a:p>
          <a:p>
            <a:pPr indent="-342900" lvl="0" marL="342900" rtl="0" algn="l">
              <a:lnSpc>
                <a:spcPct val="80000"/>
              </a:lnSpc>
              <a:spcBef>
                <a:spcPts val="352"/>
              </a:spcBef>
              <a:spcAft>
                <a:spcPts val="0"/>
              </a:spcAft>
              <a:buSzPts val="1760"/>
              <a:buChar char="•"/>
            </a:pPr>
            <a:r>
              <a:rPr lang="en-US" sz="1760"/>
              <a:t>Did you see the difference in acting between the people that were focused on the process (caring about the group) / task (achieving the aim)?</a:t>
            </a:r>
            <a:endParaRPr sz="1760"/>
          </a:p>
          <a:p>
            <a:pPr indent="-342900" lvl="0" marL="342900" rtl="0" algn="l">
              <a:lnSpc>
                <a:spcPct val="80000"/>
              </a:lnSpc>
              <a:spcBef>
                <a:spcPts val="352"/>
              </a:spcBef>
              <a:spcAft>
                <a:spcPts val="0"/>
              </a:spcAft>
              <a:buSzPts val="1760"/>
              <a:buChar char="•"/>
            </a:pPr>
            <a:r>
              <a:rPr lang="en-US" sz="1760"/>
              <a:t>How could we have done the task more pleasantly / more efficiently?</a:t>
            </a:r>
            <a:endParaRPr sz="1760"/>
          </a:p>
          <a:p>
            <a:pPr indent="-342900" lvl="0" marL="342900" rtl="0" algn="l">
              <a:lnSpc>
                <a:spcPct val="80000"/>
              </a:lnSpc>
              <a:spcBef>
                <a:spcPts val="352"/>
              </a:spcBef>
              <a:spcAft>
                <a:spcPts val="0"/>
              </a:spcAft>
              <a:buSzPts val="1760"/>
              <a:buChar char="•"/>
            </a:pPr>
            <a:r>
              <a:rPr lang="en-US" sz="1760"/>
              <a:t>What can we learn from this for the organisation of an international Youth Activity?</a:t>
            </a:r>
            <a:endParaRPr sz="1760"/>
          </a:p>
          <a:p>
            <a:pPr indent="-231140" lvl="0" marL="342900" rtl="0" algn="l">
              <a:lnSpc>
                <a:spcPct val="80000"/>
              </a:lnSpc>
              <a:spcBef>
                <a:spcPts val="352"/>
              </a:spcBef>
              <a:spcAft>
                <a:spcPts val="0"/>
              </a:spcAft>
              <a:buSzPts val="1760"/>
              <a:buNone/>
            </a:pPr>
            <a:r>
              <a:t/>
            </a:r>
            <a:endParaRPr sz="1760"/>
          </a:p>
        </p:txBody>
      </p:sp>
      <p:graphicFrame>
        <p:nvGraphicFramePr>
          <p:cNvPr id="3918" name="Google Shape;3918;p214"/>
          <p:cNvGraphicFramePr/>
          <p:nvPr/>
        </p:nvGraphicFramePr>
        <p:xfrm>
          <a:off x="7104112" y="2978475"/>
          <a:ext cx="3000000" cy="3000000"/>
        </p:xfrm>
        <a:graphic>
          <a:graphicData uri="http://schemas.openxmlformats.org/drawingml/2006/table">
            <a:tbl>
              <a:tblPr>
                <a:noFill/>
                <a:tableStyleId>{BA6ACF1C-2741-497A-B37B-7E38FDEAB12F}</a:tableStyleId>
              </a:tblPr>
              <a:tblGrid>
                <a:gridCol w="423050"/>
                <a:gridCol w="455400"/>
                <a:gridCol w="390700"/>
                <a:gridCol w="423050"/>
                <a:gridCol w="423050"/>
                <a:gridCol w="423050"/>
                <a:gridCol w="423050"/>
                <a:gridCol w="423050"/>
              </a:tblGrid>
              <a:tr h="24287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1</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r h="24287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2</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r h="24287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3</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4</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r h="2075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5</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r h="24287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6</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r h="24287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7</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9</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r h="24287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8</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10</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r h="24287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11</a:t>
                      </a:r>
                      <a:endParaRPr sz="1200" u="none" cap="none" strike="noStrike">
                        <a:latin typeface="Times New Roman"/>
                        <a:ea typeface="Times New Roman"/>
                        <a:cs typeface="Times New Roman"/>
                        <a:sym typeface="Times New Roman"/>
                      </a:endParaRPr>
                    </a:p>
                  </a:txBody>
                  <a:tcPr marT="0" marB="0" marR="44450" marL="44450"/>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200" u="none" cap="none" strike="noStrike">
                        <a:latin typeface="Times New Roman"/>
                        <a:ea typeface="Times New Roman"/>
                        <a:cs typeface="Times New Roman"/>
                        <a:sym typeface="Times New Roman"/>
                      </a:endParaRPr>
                    </a:p>
                  </a:txBody>
                  <a:tcPr marT="0" marB="0" marR="44450" marL="44450"/>
                </a:tc>
              </a:tr>
            </a:tbl>
          </a:graphicData>
        </a:graphic>
      </p:graphicFrame>
      <p:sp>
        <p:nvSpPr>
          <p:cNvPr id="3919" name="Google Shape;3919;p214"/>
          <p:cNvSpPr/>
          <p:nvPr/>
        </p:nvSpPr>
        <p:spPr>
          <a:xfrm>
            <a:off x="4560887" y="3976220"/>
            <a:ext cx="9144000" cy="36929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3" name="Shape 3923"/>
        <p:cNvGrpSpPr/>
        <p:nvPr/>
      </p:nvGrpSpPr>
      <p:grpSpPr>
        <a:xfrm>
          <a:off x="0" y="0"/>
          <a:ext cx="0" cy="0"/>
          <a:chOff x="0" y="0"/>
          <a:chExt cx="0" cy="0"/>
        </a:xfrm>
      </p:grpSpPr>
      <p:sp>
        <p:nvSpPr>
          <p:cNvPr id="3924" name="Google Shape;3924;p215"/>
          <p:cNvSpPr txBox="1"/>
          <p:nvPr/>
        </p:nvSpPr>
        <p:spPr>
          <a:xfrm>
            <a:off x="1631504" y="188640"/>
            <a:ext cx="8928992" cy="259228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lang="en-US" sz="6022">
                <a:solidFill>
                  <a:srgbClr val="0070C0"/>
                </a:solidFill>
                <a:latin typeface="Anton"/>
                <a:ea typeface="Anton"/>
                <a:cs typeface="Anton"/>
                <a:sym typeface="Anton"/>
              </a:rPr>
              <a:t>Ethical communication</a:t>
            </a:r>
            <a:endParaRPr sz="6022">
              <a:solidFill>
                <a:srgbClr val="0070C0"/>
              </a:solidFill>
              <a:latin typeface="Arial"/>
              <a:ea typeface="Arial"/>
              <a:cs typeface="Arial"/>
              <a:sym typeface="Arial"/>
            </a:endParaRPr>
          </a:p>
          <a:p>
            <a:pPr indent="0" lvl="0" marL="0" marR="0" rtl="0" algn="ctr">
              <a:lnSpc>
                <a:spcPct val="90000"/>
              </a:lnSpc>
              <a:spcBef>
                <a:spcPts val="0"/>
              </a:spcBef>
              <a:spcAft>
                <a:spcPts val="0"/>
              </a:spcAft>
              <a:buNone/>
            </a:pPr>
            <a:r>
              <a:rPr lang="en-US" sz="3877">
                <a:solidFill>
                  <a:srgbClr val="000000"/>
                </a:solidFill>
                <a:latin typeface="Quattrocento Sans"/>
                <a:ea typeface="Quattrocento Sans"/>
                <a:cs typeface="Quattrocento Sans"/>
                <a:sym typeface="Quattrocento Sans"/>
              </a:rPr>
              <a:t>If someone ask you „What is Communication?“, what would you say?</a:t>
            </a:r>
            <a:br>
              <a:rPr lang="en-US" sz="3630">
                <a:solidFill>
                  <a:srgbClr val="000000"/>
                </a:solidFill>
                <a:latin typeface="Arial"/>
                <a:ea typeface="Arial"/>
                <a:cs typeface="Arial"/>
                <a:sym typeface="Arial"/>
              </a:rPr>
            </a:br>
            <a:endParaRPr sz="2970">
              <a:solidFill>
                <a:srgbClr val="000000"/>
              </a:solidFill>
              <a:latin typeface="Roboto"/>
              <a:ea typeface="Roboto"/>
              <a:cs typeface="Roboto"/>
              <a:sym typeface="Roboto"/>
            </a:endParaRPr>
          </a:p>
        </p:txBody>
      </p:sp>
      <p:sp>
        <p:nvSpPr>
          <p:cNvPr id="3925" name="Google Shape;3925;p215"/>
          <p:cNvSpPr/>
          <p:nvPr/>
        </p:nvSpPr>
        <p:spPr>
          <a:xfrm>
            <a:off x="3863753" y="2564904"/>
            <a:ext cx="6840761" cy="432048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26" name="Google Shape;3926;p215"/>
          <p:cNvPicPr preferRelativeResize="0"/>
          <p:nvPr/>
        </p:nvPicPr>
        <p:blipFill rotWithShape="1">
          <a:blip r:embed="rId4">
            <a:alphaModFix/>
          </a:blip>
          <a:srcRect b="0" l="0" r="0" t="0"/>
          <a:stretch/>
        </p:blipFill>
        <p:spPr>
          <a:xfrm>
            <a:off x="1538402" y="2529339"/>
            <a:ext cx="3463799" cy="1440392"/>
          </a:xfrm>
          <a:prstGeom prst="rect">
            <a:avLst/>
          </a:prstGeom>
          <a:noFill/>
          <a:ln>
            <a:noFill/>
          </a:ln>
        </p:spPr>
      </p:pic>
    </p:spTree>
  </p:cSld>
  <p:clrMapOvr>
    <a:masterClrMapping/>
  </p:clrMapOvr>
  <p:transition spd="slow">
    <p:push/>
  </p:transition>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0" name="Shape 3930"/>
        <p:cNvGrpSpPr/>
        <p:nvPr/>
      </p:nvGrpSpPr>
      <p:grpSpPr>
        <a:xfrm>
          <a:off x="0" y="0"/>
          <a:ext cx="0" cy="0"/>
          <a:chOff x="0" y="0"/>
          <a:chExt cx="0" cy="0"/>
        </a:xfrm>
      </p:grpSpPr>
      <p:sp>
        <p:nvSpPr>
          <p:cNvPr id="3931" name="Google Shape;3931;p216"/>
          <p:cNvSpPr txBox="1"/>
          <p:nvPr>
            <p:ph type="title"/>
          </p:nvPr>
        </p:nvSpPr>
        <p:spPr>
          <a:xfrm>
            <a:off x="1981200" y="1484784"/>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70C0"/>
              </a:buClr>
              <a:buSzPts val="4800"/>
              <a:buNone/>
            </a:pPr>
            <a:r>
              <a:rPr lang="en-US" sz="4800">
                <a:solidFill>
                  <a:srgbClr val="0070C0"/>
                </a:solidFill>
                <a:latin typeface="Anton"/>
                <a:ea typeface="Anton"/>
                <a:cs typeface="Anton"/>
                <a:sym typeface="Anton"/>
              </a:rPr>
              <a:t>SIX ELEMENTS OF A MESSAGE:</a:t>
            </a:r>
            <a:br>
              <a:rPr lang="en-US" sz="5400">
                <a:solidFill>
                  <a:srgbClr val="0070C0"/>
                </a:solidFill>
                <a:latin typeface="Arial"/>
                <a:ea typeface="Arial"/>
                <a:cs typeface="Arial"/>
                <a:sym typeface="Arial"/>
              </a:rPr>
            </a:br>
            <a:r>
              <a:rPr lang="en-US" sz="3200">
                <a:latin typeface="Quattrocento Sans"/>
                <a:ea typeface="Quattrocento Sans"/>
                <a:cs typeface="Quattrocento Sans"/>
                <a:sym typeface="Quattrocento Sans"/>
              </a:rPr>
              <a:t>If a message is to be successful, it must have certain characteristics:</a:t>
            </a:r>
            <a:br>
              <a:rPr lang="en-US" sz="3200"/>
            </a:br>
            <a:br>
              <a:rPr lang="en-US" sz="3200">
                <a:solidFill>
                  <a:srgbClr val="0070C0"/>
                </a:solidFill>
                <a:latin typeface="Arial"/>
                <a:ea typeface="Arial"/>
                <a:cs typeface="Arial"/>
                <a:sym typeface="Arial"/>
              </a:rPr>
            </a:br>
            <a:endParaRPr sz="5400">
              <a:solidFill>
                <a:srgbClr val="0070C0"/>
              </a:solidFill>
              <a:latin typeface="Arial"/>
              <a:ea typeface="Arial"/>
              <a:cs typeface="Arial"/>
              <a:sym typeface="Arial"/>
            </a:endParaRPr>
          </a:p>
        </p:txBody>
      </p:sp>
      <p:sp>
        <p:nvSpPr>
          <p:cNvPr id="3932" name="Google Shape;3932;p216"/>
          <p:cNvSpPr txBox="1"/>
          <p:nvPr/>
        </p:nvSpPr>
        <p:spPr>
          <a:xfrm>
            <a:off x="1702091" y="2852936"/>
            <a:ext cx="2665717" cy="3447098"/>
          </a:xfrm>
          <a:prstGeom prst="rect">
            <a:avLst/>
          </a:prstGeom>
          <a:noFill/>
          <a:ln>
            <a:noFill/>
          </a:ln>
        </p:spPr>
        <p:txBody>
          <a:bodyPr anchorCtr="0" anchor="t" bIns="0" lIns="0" spcFirstLastPara="1" rIns="0" wrap="square" tIns="0">
            <a:spAutoFit/>
          </a:bodyPr>
          <a:lstStyle/>
          <a:p>
            <a:pPr indent="-571500" lvl="0" marL="584200" marR="0" rtl="0" algn="l">
              <a:spcBef>
                <a:spcPts val="0"/>
              </a:spcBef>
              <a:spcAft>
                <a:spcPts val="0"/>
              </a:spcAft>
              <a:buClr>
                <a:srgbClr val="0070C0"/>
              </a:buClr>
              <a:buSzPts val="3200"/>
              <a:buFont typeface="Noto Sans Symbols"/>
              <a:buChar char="✔"/>
            </a:pPr>
            <a:r>
              <a:rPr lang="en-US" sz="3200">
                <a:solidFill>
                  <a:srgbClr val="0070C0"/>
                </a:solidFill>
                <a:latin typeface="Quattrocento Sans"/>
                <a:ea typeface="Quattrocento Sans"/>
                <a:cs typeface="Quattrocento Sans"/>
                <a:sym typeface="Quattrocento Sans"/>
              </a:rPr>
              <a:t>Clear</a:t>
            </a:r>
            <a:endParaRPr sz="3200">
              <a:solidFill>
                <a:srgbClr val="0070C0"/>
              </a:solidFill>
              <a:latin typeface="Quattrocento Sans"/>
              <a:ea typeface="Quattrocento Sans"/>
              <a:cs typeface="Quattrocento Sans"/>
              <a:sym typeface="Quattrocento Sans"/>
            </a:endParaRPr>
          </a:p>
          <a:p>
            <a:pPr indent="-571500" lvl="0" marL="584200" marR="0" rtl="0" algn="l">
              <a:spcBef>
                <a:spcPts val="0"/>
              </a:spcBef>
              <a:spcAft>
                <a:spcPts val="0"/>
              </a:spcAft>
              <a:buClr>
                <a:srgbClr val="0070C0"/>
              </a:buClr>
              <a:buSzPts val="3200"/>
              <a:buFont typeface="Noto Sans Symbols"/>
              <a:buChar char="✔"/>
            </a:pPr>
            <a:r>
              <a:rPr lang="en-US" sz="3200">
                <a:solidFill>
                  <a:srgbClr val="0070C0"/>
                </a:solidFill>
                <a:latin typeface="Quattrocento Sans"/>
                <a:ea typeface="Quattrocento Sans"/>
                <a:cs typeface="Quattrocento Sans"/>
                <a:sym typeface="Quattrocento Sans"/>
              </a:rPr>
              <a:t>Consistent</a:t>
            </a:r>
            <a:endParaRPr sz="3200">
              <a:solidFill>
                <a:srgbClr val="0070C0"/>
              </a:solidFill>
              <a:latin typeface="Quattrocento Sans"/>
              <a:ea typeface="Quattrocento Sans"/>
              <a:cs typeface="Quattrocento Sans"/>
              <a:sym typeface="Quattrocento Sans"/>
            </a:endParaRPr>
          </a:p>
          <a:p>
            <a:pPr indent="-571500" lvl="0" marL="584200" marR="0" rtl="0" algn="l">
              <a:spcBef>
                <a:spcPts val="0"/>
              </a:spcBef>
              <a:spcAft>
                <a:spcPts val="0"/>
              </a:spcAft>
              <a:buClr>
                <a:srgbClr val="0070C0"/>
              </a:buClr>
              <a:buSzPts val="3200"/>
              <a:buFont typeface="Noto Sans Symbols"/>
              <a:buChar char="✔"/>
            </a:pPr>
            <a:r>
              <a:rPr lang="en-US" sz="3200">
                <a:solidFill>
                  <a:srgbClr val="0070C0"/>
                </a:solidFill>
                <a:latin typeface="Quattrocento Sans"/>
                <a:ea typeface="Quattrocento Sans"/>
                <a:cs typeface="Quattrocento Sans"/>
                <a:sym typeface="Quattrocento Sans"/>
              </a:rPr>
              <a:t>Unique</a:t>
            </a:r>
            <a:endParaRPr sz="3200">
              <a:solidFill>
                <a:srgbClr val="0070C0"/>
              </a:solidFill>
              <a:latin typeface="Quattrocento Sans"/>
              <a:ea typeface="Quattrocento Sans"/>
              <a:cs typeface="Quattrocento Sans"/>
              <a:sym typeface="Quattrocento Sans"/>
            </a:endParaRPr>
          </a:p>
          <a:p>
            <a:pPr indent="-571500" lvl="0" marL="584200" marR="0" rtl="0" algn="l">
              <a:spcBef>
                <a:spcPts val="0"/>
              </a:spcBef>
              <a:spcAft>
                <a:spcPts val="0"/>
              </a:spcAft>
              <a:buClr>
                <a:srgbClr val="0070C0"/>
              </a:buClr>
              <a:buSzPts val="3200"/>
              <a:buFont typeface="Noto Sans Symbols"/>
              <a:buChar char="✔"/>
            </a:pPr>
            <a:r>
              <a:rPr lang="en-US" sz="3200">
                <a:solidFill>
                  <a:srgbClr val="0070C0"/>
                </a:solidFill>
                <a:latin typeface="Quattrocento Sans"/>
                <a:ea typeface="Quattrocento Sans"/>
                <a:cs typeface="Quattrocento Sans"/>
                <a:sym typeface="Quattrocento Sans"/>
              </a:rPr>
              <a:t>Convincing</a:t>
            </a:r>
            <a:endParaRPr sz="3200">
              <a:solidFill>
                <a:srgbClr val="0070C0"/>
              </a:solidFill>
              <a:latin typeface="Quattrocento Sans"/>
              <a:ea typeface="Quattrocento Sans"/>
              <a:cs typeface="Quattrocento Sans"/>
              <a:sym typeface="Quattrocento Sans"/>
            </a:endParaRPr>
          </a:p>
          <a:p>
            <a:pPr indent="-571500" lvl="0" marL="584200" marR="0" rtl="0" algn="l">
              <a:spcBef>
                <a:spcPts val="0"/>
              </a:spcBef>
              <a:spcAft>
                <a:spcPts val="0"/>
              </a:spcAft>
              <a:buClr>
                <a:srgbClr val="0070C0"/>
              </a:buClr>
              <a:buSzPts val="3200"/>
              <a:buFont typeface="Noto Sans Symbols"/>
              <a:buChar char="✔"/>
            </a:pPr>
            <a:r>
              <a:rPr lang="en-US" sz="3200">
                <a:solidFill>
                  <a:srgbClr val="0070C0"/>
                </a:solidFill>
                <a:latin typeface="Quattrocento Sans"/>
                <a:ea typeface="Quattrocento Sans"/>
                <a:cs typeface="Quattrocento Sans"/>
                <a:sym typeface="Quattrocento Sans"/>
              </a:rPr>
              <a:t>Truthful</a:t>
            </a:r>
            <a:endParaRPr sz="1400">
              <a:solidFill>
                <a:srgbClr val="000000"/>
              </a:solidFill>
              <a:latin typeface="Arial"/>
              <a:ea typeface="Arial"/>
              <a:cs typeface="Arial"/>
              <a:sym typeface="Arial"/>
            </a:endParaRPr>
          </a:p>
          <a:p>
            <a:pPr indent="-571500" lvl="0" marL="584200" marR="0" rtl="0" algn="l">
              <a:spcBef>
                <a:spcPts val="0"/>
              </a:spcBef>
              <a:spcAft>
                <a:spcPts val="0"/>
              </a:spcAft>
              <a:buClr>
                <a:srgbClr val="0070C0"/>
              </a:buClr>
              <a:buSzPts val="3200"/>
              <a:buFont typeface="Noto Sans Symbols"/>
              <a:buChar char="✔"/>
            </a:pPr>
            <a:r>
              <a:rPr lang="en-US" sz="3200">
                <a:solidFill>
                  <a:srgbClr val="0070C0"/>
                </a:solidFill>
                <a:latin typeface="Quattrocento Sans"/>
                <a:ea typeface="Quattrocento Sans"/>
                <a:cs typeface="Quattrocento Sans"/>
                <a:sym typeface="Quattrocento Sans"/>
              </a:rPr>
              <a:t>Important</a:t>
            </a:r>
            <a:endParaRPr sz="1400">
              <a:solidFill>
                <a:srgbClr val="000000"/>
              </a:solidFill>
              <a:latin typeface="Arial"/>
              <a:ea typeface="Arial"/>
              <a:cs typeface="Arial"/>
              <a:sym typeface="Arial"/>
            </a:endParaRPr>
          </a:p>
          <a:p>
            <a:pPr indent="-571500" lvl="0" marL="584200" marR="0" rtl="0" algn="l">
              <a:spcBef>
                <a:spcPts val="0"/>
              </a:spcBef>
              <a:spcAft>
                <a:spcPts val="0"/>
              </a:spcAft>
              <a:buClr>
                <a:srgbClr val="0070C0"/>
              </a:buClr>
              <a:buSzPts val="3200"/>
              <a:buFont typeface="Noto Sans Symbols"/>
              <a:buChar char="✔"/>
            </a:pPr>
            <a:r>
              <a:rPr lang="en-US" sz="3200">
                <a:solidFill>
                  <a:srgbClr val="0070C0"/>
                </a:solidFill>
                <a:latin typeface="Quattrocento Sans"/>
                <a:ea typeface="Quattrocento Sans"/>
                <a:cs typeface="Quattrocento Sans"/>
                <a:sym typeface="Quattrocento Sans"/>
              </a:rPr>
              <a:t>Emotional</a:t>
            </a:r>
            <a:endParaRPr sz="1400">
              <a:solidFill>
                <a:srgbClr val="000000"/>
              </a:solidFill>
              <a:latin typeface="Arial"/>
              <a:ea typeface="Arial"/>
              <a:cs typeface="Arial"/>
              <a:sym typeface="Arial"/>
            </a:endParaRPr>
          </a:p>
        </p:txBody>
      </p:sp>
      <p:sp>
        <p:nvSpPr>
          <p:cNvPr id="3933" name="Google Shape;3933;p216"/>
          <p:cNvSpPr/>
          <p:nvPr/>
        </p:nvSpPr>
        <p:spPr>
          <a:xfrm>
            <a:off x="6987348" y="3068961"/>
            <a:ext cx="3573149" cy="35163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1F497D"/>
                </a:solidFill>
                <a:latin typeface="Arial"/>
                <a:ea typeface="Arial"/>
                <a:cs typeface="Arial"/>
                <a:sym typeface="Arial"/>
              </a:rPr>
              <a:t>K.I.S.S.</a:t>
            </a:r>
            <a:br>
              <a:rPr lang="en-US" sz="3600">
                <a:solidFill>
                  <a:srgbClr val="1F497D"/>
                </a:solidFill>
                <a:latin typeface="Arial"/>
                <a:ea typeface="Arial"/>
                <a:cs typeface="Arial"/>
                <a:sym typeface="Arial"/>
              </a:rPr>
            </a:br>
            <a:r>
              <a:rPr lang="en-US" sz="1050">
                <a:solidFill>
                  <a:srgbClr val="1F497D"/>
                </a:solidFill>
                <a:latin typeface="Arial"/>
                <a:ea typeface="Arial"/>
                <a:cs typeface="Arial"/>
                <a:sym typeface="Arial"/>
              </a:rPr>
              <a:t> </a:t>
            </a:r>
            <a:endParaRPr sz="1800">
              <a:solidFill>
                <a:srgbClr val="1F497D"/>
              </a:solidFill>
              <a:latin typeface="Arial"/>
              <a:ea typeface="Arial"/>
              <a:cs typeface="Arial"/>
              <a:sym typeface="Arial"/>
            </a:endParaRPr>
          </a:p>
          <a:p>
            <a:pPr indent="0" lvl="0" marL="0" marR="0" rtl="0" algn="ctr">
              <a:spcBef>
                <a:spcPts val="0"/>
              </a:spcBef>
              <a:spcAft>
                <a:spcPts val="0"/>
              </a:spcAft>
              <a:buNone/>
            </a:pPr>
            <a:r>
              <a:rPr lang="en-US" sz="2800">
                <a:solidFill>
                  <a:srgbClr val="1F497D"/>
                </a:solidFill>
                <a:latin typeface="Quattrocento Sans"/>
                <a:ea typeface="Quattrocento Sans"/>
                <a:cs typeface="Quattrocento Sans"/>
                <a:sym typeface="Quattrocento Sans"/>
              </a:rPr>
              <a:t>1) Keep it short and simple!</a:t>
            </a:r>
            <a:br>
              <a:rPr lang="en-US" sz="2800">
                <a:solidFill>
                  <a:srgbClr val="1F497D"/>
                </a:solidFill>
                <a:latin typeface="Quattrocento Sans"/>
                <a:ea typeface="Quattrocento Sans"/>
                <a:cs typeface="Quattrocento Sans"/>
                <a:sym typeface="Quattrocento Sans"/>
              </a:rPr>
            </a:br>
            <a:endParaRPr sz="2800">
              <a:solidFill>
                <a:srgbClr val="1F497D"/>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n-US" sz="2800">
                <a:solidFill>
                  <a:srgbClr val="1F497D"/>
                </a:solidFill>
                <a:latin typeface="Quattrocento Sans"/>
                <a:ea typeface="Quattrocento Sans"/>
                <a:cs typeface="Quattrocento Sans"/>
                <a:sym typeface="Quattrocento Sans"/>
              </a:rPr>
              <a:t>2) Keep it significant and sharable!</a:t>
            </a:r>
            <a:br>
              <a:rPr lang="en-US" sz="3600">
                <a:solidFill>
                  <a:srgbClr val="1F497D"/>
                </a:solidFill>
                <a:latin typeface="Calibri"/>
                <a:ea typeface="Calibri"/>
                <a:cs typeface="Calibri"/>
                <a:sym typeface="Calibri"/>
              </a:rPr>
            </a:br>
            <a:endParaRPr sz="3600">
              <a:solidFill>
                <a:srgbClr val="1F497D"/>
              </a:solidFill>
              <a:latin typeface="Calibri"/>
              <a:ea typeface="Calibri"/>
              <a:cs typeface="Calibri"/>
              <a:sym typeface="Calibri"/>
            </a:endParaRPr>
          </a:p>
        </p:txBody>
      </p:sp>
      <p:pic>
        <p:nvPicPr>
          <p:cNvPr descr="C:\Users\Właściciel\Desktop\Bojan\YE Djakovo - Young Europe - August 2015\670px-Make-a-Message-in-a-Bottle-Step-3.jpg" id="3934" name="Google Shape;3934;p216"/>
          <p:cNvPicPr preferRelativeResize="0"/>
          <p:nvPr/>
        </p:nvPicPr>
        <p:blipFill rotWithShape="1">
          <a:blip r:embed="rId3">
            <a:alphaModFix/>
          </a:blip>
          <a:srcRect b="0" l="0" r="0" t="0"/>
          <a:stretch/>
        </p:blipFill>
        <p:spPr>
          <a:xfrm>
            <a:off x="3794130" y="2420888"/>
            <a:ext cx="3237974" cy="364612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2">
                                            <p:txEl>
                                              <p:pRg end="0" st="0"/>
                                            </p:txEl>
                                          </p:spTgt>
                                        </p:tgtEl>
                                        <p:attrNameLst>
                                          <p:attrName>style.visibility</p:attrName>
                                        </p:attrNameLst>
                                      </p:cBhvr>
                                      <p:to>
                                        <p:strVal val="visible"/>
                                      </p:to>
                                    </p:set>
                                    <p:animEffect filter="fade" transition="in">
                                      <p:cBhvr>
                                        <p:cTn dur="1000"/>
                                        <p:tgtEl>
                                          <p:spTgt spid="39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2">
                                            <p:txEl>
                                              <p:pRg end="1" st="1"/>
                                            </p:txEl>
                                          </p:spTgt>
                                        </p:tgtEl>
                                        <p:attrNameLst>
                                          <p:attrName>style.visibility</p:attrName>
                                        </p:attrNameLst>
                                      </p:cBhvr>
                                      <p:to>
                                        <p:strVal val="visible"/>
                                      </p:to>
                                    </p:set>
                                    <p:animEffect filter="fade" transition="in">
                                      <p:cBhvr>
                                        <p:cTn dur="1000"/>
                                        <p:tgtEl>
                                          <p:spTgt spid="39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2">
                                            <p:txEl>
                                              <p:pRg end="2" st="2"/>
                                            </p:txEl>
                                          </p:spTgt>
                                        </p:tgtEl>
                                        <p:attrNameLst>
                                          <p:attrName>style.visibility</p:attrName>
                                        </p:attrNameLst>
                                      </p:cBhvr>
                                      <p:to>
                                        <p:strVal val="visible"/>
                                      </p:to>
                                    </p:set>
                                    <p:animEffect filter="fade" transition="in">
                                      <p:cBhvr>
                                        <p:cTn dur="1000"/>
                                        <p:tgtEl>
                                          <p:spTgt spid="39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2">
                                            <p:txEl>
                                              <p:pRg end="3" st="3"/>
                                            </p:txEl>
                                          </p:spTgt>
                                        </p:tgtEl>
                                        <p:attrNameLst>
                                          <p:attrName>style.visibility</p:attrName>
                                        </p:attrNameLst>
                                      </p:cBhvr>
                                      <p:to>
                                        <p:strVal val="visible"/>
                                      </p:to>
                                    </p:set>
                                    <p:animEffect filter="fade" transition="in">
                                      <p:cBhvr>
                                        <p:cTn dur="1000"/>
                                        <p:tgtEl>
                                          <p:spTgt spid="39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2">
                                            <p:txEl>
                                              <p:pRg end="4" st="4"/>
                                            </p:txEl>
                                          </p:spTgt>
                                        </p:tgtEl>
                                        <p:attrNameLst>
                                          <p:attrName>style.visibility</p:attrName>
                                        </p:attrNameLst>
                                      </p:cBhvr>
                                      <p:to>
                                        <p:strVal val="visible"/>
                                      </p:to>
                                    </p:set>
                                    <p:animEffect filter="fade" transition="in">
                                      <p:cBhvr>
                                        <p:cTn dur="1000"/>
                                        <p:tgtEl>
                                          <p:spTgt spid="39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2">
                                            <p:txEl>
                                              <p:pRg end="5" st="5"/>
                                            </p:txEl>
                                          </p:spTgt>
                                        </p:tgtEl>
                                        <p:attrNameLst>
                                          <p:attrName>style.visibility</p:attrName>
                                        </p:attrNameLst>
                                      </p:cBhvr>
                                      <p:to>
                                        <p:strVal val="visible"/>
                                      </p:to>
                                    </p:set>
                                    <p:animEffect filter="fade" transition="in">
                                      <p:cBhvr>
                                        <p:cTn dur="1000"/>
                                        <p:tgtEl>
                                          <p:spTgt spid="393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2">
                                            <p:txEl>
                                              <p:pRg end="6" st="6"/>
                                            </p:txEl>
                                          </p:spTgt>
                                        </p:tgtEl>
                                        <p:attrNameLst>
                                          <p:attrName>style.visibility</p:attrName>
                                        </p:attrNameLst>
                                      </p:cBhvr>
                                      <p:to>
                                        <p:strVal val="visible"/>
                                      </p:to>
                                    </p:set>
                                    <p:animEffect filter="fade" transition="in">
                                      <p:cBhvr>
                                        <p:cTn dur="1000"/>
                                        <p:tgtEl>
                                          <p:spTgt spid="393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3">
                                            <p:txEl>
                                              <p:pRg end="0" st="0"/>
                                            </p:txEl>
                                          </p:spTgt>
                                        </p:tgtEl>
                                        <p:attrNameLst>
                                          <p:attrName>style.visibility</p:attrName>
                                        </p:attrNameLst>
                                      </p:cBhvr>
                                      <p:to>
                                        <p:strVal val="visible"/>
                                      </p:to>
                                    </p:set>
                                    <p:animEffect filter="fade" transition="in">
                                      <p:cBhvr>
                                        <p:cTn dur="1000"/>
                                        <p:tgtEl>
                                          <p:spTgt spid="39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3">
                                            <p:txEl>
                                              <p:pRg end="1" st="1"/>
                                            </p:txEl>
                                          </p:spTgt>
                                        </p:tgtEl>
                                        <p:attrNameLst>
                                          <p:attrName>style.visibility</p:attrName>
                                        </p:attrNameLst>
                                      </p:cBhvr>
                                      <p:to>
                                        <p:strVal val="visible"/>
                                      </p:to>
                                    </p:set>
                                    <p:animEffect filter="fade" transition="in">
                                      <p:cBhvr>
                                        <p:cTn dur="1000"/>
                                        <p:tgtEl>
                                          <p:spTgt spid="39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3">
                                            <p:txEl>
                                              <p:pRg end="2" st="2"/>
                                            </p:txEl>
                                          </p:spTgt>
                                        </p:tgtEl>
                                        <p:attrNameLst>
                                          <p:attrName>style.visibility</p:attrName>
                                        </p:attrNameLst>
                                      </p:cBhvr>
                                      <p:to>
                                        <p:strVal val="visible"/>
                                      </p:to>
                                    </p:set>
                                    <p:animEffect filter="fade" transition="in">
                                      <p:cBhvr>
                                        <p:cTn dur="1000"/>
                                        <p:tgtEl>
                                          <p:spTgt spid="393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8" name="Shape 3938"/>
        <p:cNvGrpSpPr/>
        <p:nvPr/>
      </p:nvGrpSpPr>
      <p:grpSpPr>
        <a:xfrm>
          <a:off x="0" y="0"/>
          <a:ext cx="0" cy="0"/>
          <a:chOff x="0" y="0"/>
          <a:chExt cx="0" cy="0"/>
        </a:xfrm>
      </p:grpSpPr>
      <p:sp>
        <p:nvSpPr>
          <p:cNvPr id="3939" name="Google Shape;3939;p217"/>
          <p:cNvSpPr txBox="1"/>
          <p:nvPr>
            <p:ph type="title"/>
          </p:nvPr>
        </p:nvSpPr>
        <p:spPr>
          <a:xfrm>
            <a:off x="1981200" y="-27384"/>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70C0"/>
              </a:buClr>
              <a:buSzPts val="4800"/>
              <a:buNone/>
            </a:pPr>
            <a:r>
              <a:rPr lang="en-US" sz="4800">
                <a:solidFill>
                  <a:srgbClr val="0070C0"/>
                </a:solidFill>
                <a:latin typeface="Anton"/>
                <a:ea typeface="Anton"/>
                <a:cs typeface="Anton"/>
                <a:sym typeface="Anton"/>
              </a:rPr>
              <a:t>Channels of communication</a:t>
            </a:r>
            <a:endParaRPr sz="4800">
              <a:solidFill>
                <a:srgbClr val="0070C0"/>
              </a:solidFill>
              <a:latin typeface="Anton"/>
              <a:ea typeface="Anton"/>
              <a:cs typeface="Anton"/>
              <a:sym typeface="Anton"/>
            </a:endParaRPr>
          </a:p>
        </p:txBody>
      </p:sp>
      <p:pic>
        <p:nvPicPr>
          <p:cNvPr id="3940" name="Google Shape;3940;p217"/>
          <p:cNvPicPr preferRelativeResize="0"/>
          <p:nvPr/>
        </p:nvPicPr>
        <p:blipFill rotWithShape="1">
          <a:blip r:embed="rId3">
            <a:alphaModFix/>
          </a:blip>
          <a:srcRect b="0" l="0" r="0" t="0"/>
          <a:stretch/>
        </p:blipFill>
        <p:spPr>
          <a:xfrm>
            <a:off x="3964286" y="4117352"/>
            <a:ext cx="2563762" cy="2119960"/>
          </a:xfrm>
          <a:prstGeom prst="rect">
            <a:avLst/>
          </a:prstGeom>
          <a:noFill/>
          <a:ln>
            <a:noFill/>
          </a:ln>
        </p:spPr>
      </p:pic>
      <p:sp>
        <p:nvSpPr>
          <p:cNvPr id="3941" name="Google Shape;3941;p217"/>
          <p:cNvSpPr txBox="1"/>
          <p:nvPr/>
        </p:nvSpPr>
        <p:spPr>
          <a:xfrm>
            <a:off x="1919536" y="8367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Quattrocento Sans"/>
                <a:ea typeface="Quattrocento Sans"/>
                <a:cs typeface="Quattrocento Sans"/>
                <a:sym typeface="Quattrocento Sans"/>
              </a:rPr>
              <a:t>„The medium is the message”</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lang="en-US" sz="3200">
                <a:solidFill>
                  <a:srgbClr val="000000"/>
                </a:solidFill>
                <a:latin typeface="Quattrocento Sans"/>
                <a:ea typeface="Quattrocento Sans"/>
                <a:cs typeface="Quattrocento Sans"/>
                <a:sym typeface="Quattrocento Sans"/>
              </a:rPr>
              <a:t>		- Marshall McLuhan</a:t>
            </a:r>
            <a:endParaRPr sz="3200">
              <a:solidFill>
                <a:srgbClr val="000000"/>
              </a:solidFill>
              <a:latin typeface="Quattrocento Sans"/>
              <a:ea typeface="Quattrocento Sans"/>
              <a:cs typeface="Quattrocento Sans"/>
              <a:sym typeface="Quattrocento Sans"/>
            </a:endParaRPr>
          </a:p>
        </p:txBody>
      </p:sp>
      <p:sp>
        <p:nvSpPr>
          <p:cNvPr id="3942" name="Google Shape;3942;p217"/>
          <p:cNvSpPr txBox="1"/>
          <p:nvPr/>
        </p:nvSpPr>
        <p:spPr>
          <a:xfrm>
            <a:off x="1631504" y="2060849"/>
            <a:ext cx="4608512" cy="45858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7030A0"/>
                </a:solidFill>
                <a:latin typeface="Quattrocento Sans"/>
                <a:ea typeface="Quattrocento Sans"/>
                <a:cs typeface="Quattrocento Sans"/>
                <a:sym typeface="Quattrocento Sans"/>
              </a:rPr>
              <a:t>Hot Medium:  </a:t>
            </a:r>
            <a:endParaRPr sz="1400">
              <a:solidFill>
                <a:srgbClr val="000000"/>
              </a:solidFill>
              <a:latin typeface="Arial"/>
              <a:ea typeface="Arial"/>
              <a:cs typeface="Arial"/>
              <a:sym typeface="Arial"/>
            </a:endParaRPr>
          </a:p>
          <a:p>
            <a:pPr indent="0" lvl="0" marL="0" marR="0" rtl="0" algn="ctr">
              <a:spcBef>
                <a:spcPts val="0"/>
              </a:spcBef>
              <a:spcAft>
                <a:spcPts val="0"/>
              </a:spcAft>
              <a:buNone/>
            </a:pPr>
            <a:r>
              <a:t/>
            </a:r>
            <a:endParaRPr b="1" sz="1600">
              <a:solidFill>
                <a:srgbClr val="7030A0"/>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Extends single sense in high definition</a:t>
            </a:r>
            <a:endParaRPr sz="1800">
              <a:solidFill>
                <a:srgbClr val="000000"/>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HD=well filled in with data, sharp, detailed</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Little audience participation required</a:t>
            </a:r>
            <a:endParaRPr sz="1400">
              <a:solidFill>
                <a:srgbClr val="000000"/>
              </a:solidFill>
              <a:latin typeface="Arial"/>
              <a:ea typeface="Arial"/>
              <a:cs typeface="Arial"/>
              <a:sym typeface="Arial"/>
            </a:endParaRPr>
          </a:p>
          <a:p>
            <a:pPr indent="0" lvl="0" marL="0" marR="0" rtl="0" algn="l">
              <a:spcBef>
                <a:spcPts val="0"/>
              </a:spcBef>
              <a:spcAft>
                <a:spcPts val="0"/>
              </a:spcAft>
              <a:buNone/>
            </a:pPr>
            <a:br>
              <a:rPr lang="en-US" sz="1800" u="sng">
                <a:solidFill>
                  <a:srgbClr val="000000"/>
                </a:solidFill>
                <a:latin typeface="Quattrocento Sans"/>
                <a:ea typeface="Quattrocento Sans"/>
                <a:cs typeface="Quattrocento Sans"/>
                <a:sym typeface="Quattrocento Sans"/>
              </a:rPr>
            </a:br>
            <a:r>
              <a:rPr b="1" lang="en-US" sz="1800">
                <a:solidFill>
                  <a:srgbClr val="000000"/>
                </a:solidFill>
                <a:latin typeface="Quattrocento Sans"/>
                <a:ea typeface="Quattrocento Sans"/>
                <a:cs typeface="Quattrocento Sans"/>
                <a:sym typeface="Quattrocento Sans"/>
              </a:rPr>
              <a:t>Examples:</a:t>
            </a:r>
            <a:endParaRPr sz="14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photograph</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radio</a:t>
            </a:r>
            <a:endParaRPr sz="14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phonetic alphabet</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print</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lecture</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film</a:t>
            </a:r>
            <a:endParaRPr sz="14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books</a:t>
            </a:r>
            <a:endParaRPr sz="18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3943" name="Google Shape;3943;p217"/>
          <p:cNvSpPr txBox="1"/>
          <p:nvPr/>
        </p:nvSpPr>
        <p:spPr>
          <a:xfrm>
            <a:off x="6587632" y="2054454"/>
            <a:ext cx="4404912" cy="52629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7030A0"/>
                </a:solidFill>
                <a:latin typeface="Quattrocento Sans"/>
                <a:ea typeface="Quattrocento Sans"/>
                <a:cs typeface="Quattrocento Sans"/>
                <a:sym typeface="Quattrocento Sans"/>
              </a:rPr>
              <a:t>Cool Medium:</a:t>
            </a:r>
            <a:br>
              <a:rPr b="1" lang="en-US" sz="2400">
                <a:solidFill>
                  <a:srgbClr val="7030A0"/>
                </a:solidFill>
                <a:latin typeface="Quattrocento Sans"/>
                <a:ea typeface="Quattrocento Sans"/>
                <a:cs typeface="Quattrocento Sans"/>
                <a:sym typeface="Quattrocento Sans"/>
              </a:rPr>
            </a:br>
            <a:endParaRPr b="1" sz="1600">
              <a:solidFill>
                <a:srgbClr val="7030A0"/>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Extends to more senses</a:t>
            </a:r>
            <a:endParaRPr sz="1800">
              <a:solidFill>
                <a:srgbClr val="000000"/>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Low definition</a:t>
            </a:r>
            <a:endParaRPr sz="1800">
              <a:solidFill>
                <a:srgbClr val="000000"/>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Offers little information</a:t>
            </a:r>
            <a:endParaRPr sz="1800">
              <a:solidFill>
                <a:srgbClr val="000000"/>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Requires recipient to fill in missing information</a:t>
            </a:r>
            <a:endParaRPr sz="1800">
              <a:solidFill>
                <a:srgbClr val="000000"/>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High participation</a:t>
            </a:r>
            <a:endParaRPr sz="18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br>
              <a:rPr lang="en-US" sz="1800">
                <a:solidFill>
                  <a:srgbClr val="000000"/>
                </a:solidFill>
                <a:latin typeface="Quattrocento Sans"/>
                <a:ea typeface="Quattrocento Sans"/>
                <a:cs typeface="Quattrocento Sans"/>
                <a:sym typeface="Quattrocento Sans"/>
              </a:rPr>
            </a:br>
            <a:r>
              <a:rPr b="1" lang="en-US" sz="1800">
                <a:solidFill>
                  <a:srgbClr val="000000"/>
                </a:solidFill>
                <a:latin typeface="Quattrocento Sans"/>
                <a:ea typeface="Quattrocento Sans"/>
                <a:cs typeface="Quattrocento Sans"/>
                <a:sym typeface="Quattrocento Sans"/>
              </a:rPr>
              <a:t>Examples:</a:t>
            </a:r>
            <a:endParaRPr sz="14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cartoon</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telephone</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ideographic/pictographic writing</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speech (orality)</a:t>
            </a:r>
            <a:endParaRPr sz="14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seminar, discussion</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television</a:t>
            </a:r>
            <a:endParaRPr sz="1800">
              <a:solidFill>
                <a:srgbClr val="000000"/>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Quattrocento Sans"/>
                <a:ea typeface="Quattrocento Sans"/>
                <a:cs typeface="Quattrocento Sans"/>
                <a:sym typeface="Quattrocento Sans"/>
              </a:rPr>
              <a:t>comics</a:t>
            </a:r>
            <a:endParaRPr sz="18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1">
                                            <p:txEl>
                                              <p:pRg end="0" st="0"/>
                                            </p:txEl>
                                          </p:spTgt>
                                        </p:tgtEl>
                                        <p:attrNameLst>
                                          <p:attrName>style.visibility</p:attrName>
                                        </p:attrNameLst>
                                      </p:cBhvr>
                                      <p:to>
                                        <p:strVal val="visible"/>
                                      </p:to>
                                    </p:set>
                                    <p:animEffect filter="fade" transition="in">
                                      <p:cBhvr>
                                        <p:cTn dur="1000"/>
                                        <p:tgtEl>
                                          <p:spTgt spid="39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1">
                                            <p:txEl>
                                              <p:pRg end="1" st="1"/>
                                            </p:txEl>
                                          </p:spTgt>
                                        </p:tgtEl>
                                        <p:attrNameLst>
                                          <p:attrName>style.visibility</p:attrName>
                                        </p:attrNameLst>
                                      </p:cBhvr>
                                      <p:to>
                                        <p:strVal val="visible"/>
                                      </p:to>
                                    </p:set>
                                    <p:animEffect filter="fade" transition="in">
                                      <p:cBhvr>
                                        <p:cTn dur="1000"/>
                                        <p:tgtEl>
                                          <p:spTgt spid="39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0" st="0"/>
                                            </p:txEl>
                                          </p:spTgt>
                                        </p:tgtEl>
                                        <p:attrNameLst>
                                          <p:attrName>style.visibility</p:attrName>
                                        </p:attrNameLst>
                                      </p:cBhvr>
                                      <p:to>
                                        <p:strVal val="visible"/>
                                      </p:to>
                                    </p:set>
                                    <p:animEffect filter="fade" transition="in">
                                      <p:cBhvr>
                                        <p:cTn dur="1000"/>
                                        <p:tgtEl>
                                          <p:spTgt spid="39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1" st="1"/>
                                            </p:txEl>
                                          </p:spTgt>
                                        </p:tgtEl>
                                        <p:attrNameLst>
                                          <p:attrName>style.visibility</p:attrName>
                                        </p:attrNameLst>
                                      </p:cBhvr>
                                      <p:to>
                                        <p:strVal val="visible"/>
                                      </p:to>
                                    </p:set>
                                    <p:animEffect filter="fade" transition="in">
                                      <p:cBhvr>
                                        <p:cTn dur="1000"/>
                                        <p:tgtEl>
                                          <p:spTgt spid="39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2" st="2"/>
                                            </p:txEl>
                                          </p:spTgt>
                                        </p:tgtEl>
                                        <p:attrNameLst>
                                          <p:attrName>style.visibility</p:attrName>
                                        </p:attrNameLst>
                                      </p:cBhvr>
                                      <p:to>
                                        <p:strVal val="visible"/>
                                      </p:to>
                                    </p:set>
                                    <p:animEffect filter="fade" transition="in">
                                      <p:cBhvr>
                                        <p:cTn dur="1000"/>
                                        <p:tgtEl>
                                          <p:spTgt spid="39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3" st="3"/>
                                            </p:txEl>
                                          </p:spTgt>
                                        </p:tgtEl>
                                        <p:attrNameLst>
                                          <p:attrName>style.visibility</p:attrName>
                                        </p:attrNameLst>
                                      </p:cBhvr>
                                      <p:to>
                                        <p:strVal val="visible"/>
                                      </p:to>
                                    </p:set>
                                    <p:animEffect filter="fade" transition="in">
                                      <p:cBhvr>
                                        <p:cTn dur="1000"/>
                                        <p:tgtEl>
                                          <p:spTgt spid="39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4" st="4"/>
                                            </p:txEl>
                                          </p:spTgt>
                                        </p:tgtEl>
                                        <p:attrNameLst>
                                          <p:attrName>style.visibility</p:attrName>
                                        </p:attrNameLst>
                                      </p:cBhvr>
                                      <p:to>
                                        <p:strVal val="visible"/>
                                      </p:to>
                                    </p:set>
                                    <p:animEffect filter="fade" transition="in">
                                      <p:cBhvr>
                                        <p:cTn dur="1000"/>
                                        <p:tgtEl>
                                          <p:spTgt spid="39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5" st="5"/>
                                            </p:txEl>
                                          </p:spTgt>
                                        </p:tgtEl>
                                        <p:attrNameLst>
                                          <p:attrName>style.visibility</p:attrName>
                                        </p:attrNameLst>
                                      </p:cBhvr>
                                      <p:to>
                                        <p:strVal val="visible"/>
                                      </p:to>
                                    </p:set>
                                    <p:animEffect filter="fade" transition="in">
                                      <p:cBhvr>
                                        <p:cTn dur="1000"/>
                                        <p:tgtEl>
                                          <p:spTgt spid="394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6" st="6"/>
                                            </p:txEl>
                                          </p:spTgt>
                                        </p:tgtEl>
                                        <p:attrNameLst>
                                          <p:attrName>style.visibility</p:attrName>
                                        </p:attrNameLst>
                                      </p:cBhvr>
                                      <p:to>
                                        <p:strVal val="visible"/>
                                      </p:to>
                                    </p:set>
                                    <p:animEffect filter="fade" transition="in">
                                      <p:cBhvr>
                                        <p:cTn dur="1000"/>
                                        <p:tgtEl>
                                          <p:spTgt spid="394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7" st="7"/>
                                            </p:txEl>
                                          </p:spTgt>
                                        </p:tgtEl>
                                        <p:attrNameLst>
                                          <p:attrName>style.visibility</p:attrName>
                                        </p:attrNameLst>
                                      </p:cBhvr>
                                      <p:to>
                                        <p:strVal val="visible"/>
                                      </p:to>
                                    </p:set>
                                    <p:animEffect filter="fade" transition="in">
                                      <p:cBhvr>
                                        <p:cTn dur="1000"/>
                                        <p:tgtEl>
                                          <p:spTgt spid="394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8" st="8"/>
                                            </p:txEl>
                                          </p:spTgt>
                                        </p:tgtEl>
                                        <p:attrNameLst>
                                          <p:attrName>style.visibility</p:attrName>
                                        </p:attrNameLst>
                                      </p:cBhvr>
                                      <p:to>
                                        <p:strVal val="visible"/>
                                      </p:to>
                                    </p:set>
                                    <p:animEffect filter="fade" transition="in">
                                      <p:cBhvr>
                                        <p:cTn dur="1000"/>
                                        <p:tgtEl>
                                          <p:spTgt spid="394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9" st="9"/>
                                            </p:txEl>
                                          </p:spTgt>
                                        </p:tgtEl>
                                        <p:attrNameLst>
                                          <p:attrName>style.visibility</p:attrName>
                                        </p:attrNameLst>
                                      </p:cBhvr>
                                      <p:to>
                                        <p:strVal val="visible"/>
                                      </p:to>
                                    </p:set>
                                    <p:animEffect filter="fade" transition="in">
                                      <p:cBhvr>
                                        <p:cTn dur="1000"/>
                                        <p:tgtEl>
                                          <p:spTgt spid="394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10" st="10"/>
                                            </p:txEl>
                                          </p:spTgt>
                                        </p:tgtEl>
                                        <p:attrNameLst>
                                          <p:attrName>style.visibility</p:attrName>
                                        </p:attrNameLst>
                                      </p:cBhvr>
                                      <p:to>
                                        <p:strVal val="visible"/>
                                      </p:to>
                                    </p:set>
                                    <p:animEffect filter="fade" transition="in">
                                      <p:cBhvr>
                                        <p:cTn dur="1000"/>
                                        <p:tgtEl>
                                          <p:spTgt spid="394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11" st="11"/>
                                            </p:txEl>
                                          </p:spTgt>
                                        </p:tgtEl>
                                        <p:attrNameLst>
                                          <p:attrName>style.visibility</p:attrName>
                                        </p:attrNameLst>
                                      </p:cBhvr>
                                      <p:to>
                                        <p:strVal val="visible"/>
                                      </p:to>
                                    </p:set>
                                    <p:animEffect filter="fade" transition="in">
                                      <p:cBhvr>
                                        <p:cTn dur="1000"/>
                                        <p:tgtEl>
                                          <p:spTgt spid="394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12" st="12"/>
                                            </p:txEl>
                                          </p:spTgt>
                                        </p:tgtEl>
                                        <p:attrNameLst>
                                          <p:attrName>style.visibility</p:attrName>
                                        </p:attrNameLst>
                                      </p:cBhvr>
                                      <p:to>
                                        <p:strVal val="visible"/>
                                      </p:to>
                                    </p:set>
                                    <p:animEffect filter="fade" transition="in">
                                      <p:cBhvr>
                                        <p:cTn dur="1000"/>
                                        <p:tgtEl>
                                          <p:spTgt spid="394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2">
                                            <p:txEl>
                                              <p:pRg end="13" st="13"/>
                                            </p:txEl>
                                          </p:spTgt>
                                        </p:tgtEl>
                                        <p:attrNameLst>
                                          <p:attrName>style.visibility</p:attrName>
                                        </p:attrNameLst>
                                      </p:cBhvr>
                                      <p:to>
                                        <p:strVal val="visible"/>
                                      </p:to>
                                    </p:set>
                                    <p:animEffect filter="fade" transition="in">
                                      <p:cBhvr>
                                        <p:cTn dur="1000"/>
                                        <p:tgtEl>
                                          <p:spTgt spid="394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0" st="0"/>
                                            </p:txEl>
                                          </p:spTgt>
                                        </p:tgtEl>
                                        <p:attrNameLst>
                                          <p:attrName>style.visibility</p:attrName>
                                        </p:attrNameLst>
                                      </p:cBhvr>
                                      <p:to>
                                        <p:strVal val="visible"/>
                                      </p:to>
                                    </p:set>
                                    <p:animEffect filter="fade" transition="in">
                                      <p:cBhvr>
                                        <p:cTn dur="1000"/>
                                        <p:tgtEl>
                                          <p:spTgt spid="39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1" st="1"/>
                                            </p:txEl>
                                          </p:spTgt>
                                        </p:tgtEl>
                                        <p:attrNameLst>
                                          <p:attrName>style.visibility</p:attrName>
                                        </p:attrNameLst>
                                      </p:cBhvr>
                                      <p:to>
                                        <p:strVal val="visible"/>
                                      </p:to>
                                    </p:set>
                                    <p:animEffect filter="fade" transition="in">
                                      <p:cBhvr>
                                        <p:cTn dur="1000"/>
                                        <p:tgtEl>
                                          <p:spTgt spid="39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2" st="2"/>
                                            </p:txEl>
                                          </p:spTgt>
                                        </p:tgtEl>
                                        <p:attrNameLst>
                                          <p:attrName>style.visibility</p:attrName>
                                        </p:attrNameLst>
                                      </p:cBhvr>
                                      <p:to>
                                        <p:strVal val="visible"/>
                                      </p:to>
                                    </p:set>
                                    <p:animEffect filter="fade" transition="in">
                                      <p:cBhvr>
                                        <p:cTn dur="1000"/>
                                        <p:tgtEl>
                                          <p:spTgt spid="39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3" st="3"/>
                                            </p:txEl>
                                          </p:spTgt>
                                        </p:tgtEl>
                                        <p:attrNameLst>
                                          <p:attrName>style.visibility</p:attrName>
                                        </p:attrNameLst>
                                      </p:cBhvr>
                                      <p:to>
                                        <p:strVal val="visible"/>
                                      </p:to>
                                    </p:set>
                                    <p:animEffect filter="fade" transition="in">
                                      <p:cBhvr>
                                        <p:cTn dur="1000"/>
                                        <p:tgtEl>
                                          <p:spTgt spid="39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4" st="4"/>
                                            </p:txEl>
                                          </p:spTgt>
                                        </p:tgtEl>
                                        <p:attrNameLst>
                                          <p:attrName>style.visibility</p:attrName>
                                        </p:attrNameLst>
                                      </p:cBhvr>
                                      <p:to>
                                        <p:strVal val="visible"/>
                                      </p:to>
                                    </p:set>
                                    <p:animEffect filter="fade" transition="in">
                                      <p:cBhvr>
                                        <p:cTn dur="1000"/>
                                        <p:tgtEl>
                                          <p:spTgt spid="39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5" st="5"/>
                                            </p:txEl>
                                          </p:spTgt>
                                        </p:tgtEl>
                                        <p:attrNameLst>
                                          <p:attrName>style.visibility</p:attrName>
                                        </p:attrNameLst>
                                      </p:cBhvr>
                                      <p:to>
                                        <p:strVal val="visible"/>
                                      </p:to>
                                    </p:set>
                                    <p:animEffect filter="fade" transition="in">
                                      <p:cBhvr>
                                        <p:cTn dur="1000"/>
                                        <p:tgtEl>
                                          <p:spTgt spid="39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6" st="6"/>
                                            </p:txEl>
                                          </p:spTgt>
                                        </p:tgtEl>
                                        <p:attrNameLst>
                                          <p:attrName>style.visibility</p:attrName>
                                        </p:attrNameLst>
                                      </p:cBhvr>
                                      <p:to>
                                        <p:strVal val="visible"/>
                                      </p:to>
                                    </p:set>
                                    <p:animEffect filter="fade" transition="in">
                                      <p:cBhvr>
                                        <p:cTn dur="1000"/>
                                        <p:tgtEl>
                                          <p:spTgt spid="39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7" st="7"/>
                                            </p:txEl>
                                          </p:spTgt>
                                        </p:tgtEl>
                                        <p:attrNameLst>
                                          <p:attrName>style.visibility</p:attrName>
                                        </p:attrNameLst>
                                      </p:cBhvr>
                                      <p:to>
                                        <p:strVal val="visible"/>
                                      </p:to>
                                    </p:set>
                                    <p:animEffect filter="fade" transition="in">
                                      <p:cBhvr>
                                        <p:cTn dur="1000"/>
                                        <p:tgtEl>
                                          <p:spTgt spid="394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8" st="8"/>
                                            </p:txEl>
                                          </p:spTgt>
                                        </p:tgtEl>
                                        <p:attrNameLst>
                                          <p:attrName>style.visibility</p:attrName>
                                        </p:attrNameLst>
                                      </p:cBhvr>
                                      <p:to>
                                        <p:strVal val="visible"/>
                                      </p:to>
                                    </p:set>
                                    <p:animEffect filter="fade" transition="in">
                                      <p:cBhvr>
                                        <p:cTn dur="1000"/>
                                        <p:tgtEl>
                                          <p:spTgt spid="39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9" st="9"/>
                                            </p:txEl>
                                          </p:spTgt>
                                        </p:tgtEl>
                                        <p:attrNameLst>
                                          <p:attrName>style.visibility</p:attrName>
                                        </p:attrNameLst>
                                      </p:cBhvr>
                                      <p:to>
                                        <p:strVal val="visible"/>
                                      </p:to>
                                    </p:set>
                                    <p:animEffect filter="fade" transition="in">
                                      <p:cBhvr>
                                        <p:cTn dur="1000"/>
                                        <p:tgtEl>
                                          <p:spTgt spid="394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10" st="10"/>
                                            </p:txEl>
                                          </p:spTgt>
                                        </p:tgtEl>
                                        <p:attrNameLst>
                                          <p:attrName>style.visibility</p:attrName>
                                        </p:attrNameLst>
                                      </p:cBhvr>
                                      <p:to>
                                        <p:strVal val="visible"/>
                                      </p:to>
                                    </p:set>
                                    <p:animEffect filter="fade" transition="in">
                                      <p:cBhvr>
                                        <p:cTn dur="1000"/>
                                        <p:tgtEl>
                                          <p:spTgt spid="394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11" st="11"/>
                                            </p:txEl>
                                          </p:spTgt>
                                        </p:tgtEl>
                                        <p:attrNameLst>
                                          <p:attrName>style.visibility</p:attrName>
                                        </p:attrNameLst>
                                      </p:cBhvr>
                                      <p:to>
                                        <p:strVal val="visible"/>
                                      </p:to>
                                    </p:set>
                                    <p:animEffect filter="fade" transition="in">
                                      <p:cBhvr>
                                        <p:cTn dur="1000"/>
                                        <p:tgtEl>
                                          <p:spTgt spid="394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12" st="12"/>
                                            </p:txEl>
                                          </p:spTgt>
                                        </p:tgtEl>
                                        <p:attrNameLst>
                                          <p:attrName>style.visibility</p:attrName>
                                        </p:attrNameLst>
                                      </p:cBhvr>
                                      <p:to>
                                        <p:strVal val="visible"/>
                                      </p:to>
                                    </p:set>
                                    <p:animEffect filter="fade" transition="in">
                                      <p:cBhvr>
                                        <p:cTn dur="1000"/>
                                        <p:tgtEl>
                                          <p:spTgt spid="394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13" st="13"/>
                                            </p:txEl>
                                          </p:spTgt>
                                        </p:tgtEl>
                                        <p:attrNameLst>
                                          <p:attrName>style.visibility</p:attrName>
                                        </p:attrNameLst>
                                      </p:cBhvr>
                                      <p:to>
                                        <p:strVal val="visible"/>
                                      </p:to>
                                    </p:set>
                                    <p:animEffect filter="fade" transition="in">
                                      <p:cBhvr>
                                        <p:cTn dur="1000"/>
                                        <p:tgtEl>
                                          <p:spTgt spid="394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3">
                                            <p:txEl>
                                              <p:pRg end="14" st="14"/>
                                            </p:txEl>
                                          </p:spTgt>
                                        </p:tgtEl>
                                        <p:attrNameLst>
                                          <p:attrName>style.visibility</p:attrName>
                                        </p:attrNameLst>
                                      </p:cBhvr>
                                      <p:to>
                                        <p:strVal val="visible"/>
                                      </p:to>
                                    </p:set>
                                    <p:animEffect filter="fade" transition="in">
                                      <p:cBhvr>
                                        <p:cTn dur="1000"/>
                                        <p:tgtEl>
                                          <p:spTgt spid="3943">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0"/>
                                        </p:tgtEl>
                                        <p:attrNameLst>
                                          <p:attrName>style.visibility</p:attrName>
                                        </p:attrNameLst>
                                      </p:cBhvr>
                                      <p:to>
                                        <p:strVal val="visible"/>
                                      </p:to>
                                    </p:set>
                                    <p:animEffect filter="fade" transition="in">
                                      <p:cBhvr>
                                        <p:cTn dur="1000"/>
                                        <p:tgtEl>
                                          <p:spTgt spid="39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7" name="Shape 3947"/>
        <p:cNvGrpSpPr/>
        <p:nvPr/>
      </p:nvGrpSpPr>
      <p:grpSpPr>
        <a:xfrm>
          <a:off x="0" y="0"/>
          <a:ext cx="0" cy="0"/>
          <a:chOff x="0" y="0"/>
          <a:chExt cx="0" cy="0"/>
        </a:xfrm>
      </p:grpSpPr>
      <p:pic>
        <p:nvPicPr>
          <p:cNvPr descr="C:\Users\Właściciel\Desktop\Bojan\YE Djakovo - Young Europe - August 2015\Bez tytułu.jpg" id="3948" name="Google Shape;3948;p218"/>
          <p:cNvPicPr preferRelativeResize="0"/>
          <p:nvPr/>
        </p:nvPicPr>
        <p:blipFill rotWithShape="1">
          <a:blip r:embed="rId3">
            <a:alphaModFix/>
          </a:blip>
          <a:srcRect b="0" l="0" r="0" t="0"/>
          <a:stretch/>
        </p:blipFill>
        <p:spPr>
          <a:xfrm>
            <a:off x="335361" y="-27384"/>
            <a:ext cx="11530281" cy="6696744"/>
          </a:xfrm>
          <a:prstGeom prst="rect">
            <a:avLst/>
          </a:prstGeom>
          <a:noFill/>
          <a:ln>
            <a:noFill/>
          </a:ln>
          <a:effectLst>
            <a:outerShdw blurRad="292100" rotWithShape="0" algn="tl" dir="2700000" dist="139700">
              <a:srgbClr val="333333">
                <a:alpha val="64313"/>
              </a:srgbClr>
            </a:outerShdw>
          </a:effectLst>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8"/>
                                        </p:tgtEl>
                                        <p:attrNameLst>
                                          <p:attrName>style.visibility</p:attrName>
                                        </p:attrNameLst>
                                      </p:cBhvr>
                                      <p:to>
                                        <p:strVal val="visible"/>
                                      </p:to>
                                    </p:set>
                                    <p:animEffect filter="fade" transition="in">
                                      <p:cBhvr>
                                        <p:cTn dur="1000"/>
                                        <p:tgtEl>
                                          <p:spTgt spid="39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2" name="Shape 3952"/>
        <p:cNvGrpSpPr/>
        <p:nvPr/>
      </p:nvGrpSpPr>
      <p:grpSpPr>
        <a:xfrm>
          <a:off x="0" y="0"/>
          <a:ext cx="0" cy="0"/>
          <a:chOff x="0" y="0"/>
          <a:chExt cx="0" cy="0"/>
        </a:xfrm>
      </p:grpSpPr>
      <p:sp>
        <p:nvSpPr>
          <p:cNvPr id="3953" name="Google Shape;3953;p219"/>
          <p:cNvSpPr txBox="1"/>
          <p:nvPr>
            <p:ph idx="1" type="body"/>
          </p:nvPr>
        </p:nvSpPr>
        <p:spPr>
          <a:xfrm>
            <a:off x="1970856" y="836712"/>
            <a:ext cx="8229600" cy="5256584"/>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accent6"/>
              </a:buClr>
              <a:buSzPts val="2720"/>
              <a:buNone/>
            </a:pPr>
            <a:r>
              <a:rPr lang="en-US" sz="2720">
                <a:solidFill>
                  <a:schemeClr val="accent6"/>
                </a:solidFill>
                <a:latin typeface="Quattrocento Sans"/>
                <a:ea typeface="Quattrocento Sans"/>
                <a:cs typeface="Quattrocento Sans"/>
                <a:sym typeface="Quattrocento Sans"/>
              </a:rPr>
              <a:t>Social media is a dynamic online medium that has changed the way we work. Similar to traditional media, social media offers opportunities to collect and share news, communicate with audiences and advocate for change. However, unlike traditional media, social media allows for this to happen on the Web in real-time through highly interactive global or regional social networks.</a:t>
            </a:r>
            <a:endParaRPr/>
          </a:p>
          <a:p>
            <a:pPr indent="0" lvl="0" marL="0" rtl="0" algn="just">
              <a:lnSpc>
                <a:spcPct val="80000"/>
              </a:lnSpc>
              <a:spcBef>
                <a:spcPts val="527"/>
              </a:spcBef>
              <a:spcAft>
                <a:spcPts val="0"/>
              </a:spcAft>
              <a:buSzPts val="2635"/>
              <a:buNone/>
            </a:pPr>
            <a:r>
              <a:t/>
            </a:r>
            <a:endParaRPr sz="2635">
              <a:solidFill>
                <a:schemeClr val="accent6"/>
              </a:solidFill>
              <a:latin typeface="Quattrocento Sans"/>
              <a:ea typeface="Quattrocento Sans"/>
              <a:cs typeface="Quattrocento Sans"/>
              <a:sym typeface="Quattrocento Sans"/>
            </a:endParaRPr>
          </a:p>
          <a:p>
            <a:pPr indent="0" lvl="0" marL="0" rtl="0" algn="just">
              <a:lnSpc>
                <a:spcPct val="80000"/>
              </a:lnSpc>
              <a:spcBef>
                <a:spcPts val="544"/>
              </a:spcBef>
              <a:spcAft>
                <a:spcPts val="0"/>
              </a:spcAft>
              <a:buSzPts val="2720"/>
              <a:buNone/>
            </a:pPr>
            <a:r>
              <a:rPr lang="en-US" sz="2720">
                <a:latin typeface="Quattrocento Sans"/>
                <a:ea typeface="Quattrocento Sans"/>
                <a:cs typeface="Quattrocento Sans"/>
                <a:sym typeface="Quattrocento Sans"/>
              </a:rPr>
              <a:t>It is important to remember that traditional media ethics rules apply to social media. Nothing said or done on social media is truly private. Anything you post is a direct reflection of you or the organization you represent.</a:t>
            </a:r>
            <a:endParaRPr sz="2720"/>
          </a:p>
          <a:p>
            <a:pPr indent="0" lvl="0" marL="0" rtl="0" algn="just">
              <a:lnSpc>
                <a:spcPct val="80000"/>
              </a:lnSpc>
              <a:spcBef>
                <a:spcPts val="544"/>
              </a:spcBef>
              <a:spcAft>
                <a:spcPts val="0"/>
              </a:spcAft>
              <a:buSzPts val="2720"/>
              <a:buNone/>
            </a:pPr>
            <a:r>
              <a:t/>
            </a:r>
            <a:endParaRPr sz="2720">
              <a:solidFill>
                <a:schemeClr val="accent6"/>
              </a:solidFill>
              <a:latin typeface="Quattrocento Sans"/>
              <a:ea typeface="Quattrocento Sans"/>
              <a:cs typeface="Quattrocento Sans"/>
              <a:sym typeface="Quattrocento Sans"/>
            </a:endParaRPr>
          </a:p>
        </p:txBody>
      </p:sp>
      <p:pic>
        <p:nvPicPr>
          <p:cNvPr descr="C:\Users\Właściciel\Desktop\CET Stay tuned online\Erasmus plus logo (transparent).png" id="3954" name="Google Shape;3954;p219"/>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3955" name="Google Shape;3955;p219"/>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
        <p:nvSpPr>
          <p:cNvPr id="3956" name="Google Shape;3956;p219"/>
          <p:cNvSpPr txBox="1"/>
          <p:nvPr/>
        </p:nvSpPr>
        <p:spPr>
          <a:xfrm>
            <a:off x="3790092" y="35361"/>
            <a:ext cx="4591129" cy="1200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4F81BD"/>
                </a:solidFill>
                <a:latin typeface="Anton"/>
                <a:ea typeface="Anton"/>
                <a:cs typeface="Anton"/>
                <a:sym typeface="Anton"/>
              </a:rPr>
              <a:t>WHAT ARE SOCIAL MEDIA?</a:t>
            </a:r>
            <a:endParaRPr b="1" sz="3600">
              <a:solidFill>
                <a:srgbClr val="4F81BD"/>
              </a:solidFill>
              <a:latin typeface="Anton"/>
              <a:ea typeface="Anton"/>
              <a:cs typeface="Anton"/>
              <a:sym typeface="Anton"/>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0" name="Shape 3960"/>
        <p:cNvGrpSpPr/>
        <p:nvPr/>
      </p:nvGrpSpPr>
      <p:grpSpPr>
        <a:xfrm>
          <a:off x="0" y="0"/>
          <a:ext cx="0" cy="0"/>
          <a:chOff x="0" y="0"/>
          <a:chExt cx="0" cy="0"/>
        </a:xfrm>
      </p:grpSpPr>
      <p:sp>
        <p:nvSpPr>
          <p:cNvPr id="3961" name="Google Shape;3961;p220"/>
          <p:cNvSpPr txBox="1"/>
          <p:nvPr>
            <p:ph idx="1" type="body"/>
          </p:nvPr>
        </p:nvSpPr>
        <p:spPr>
          <a:xfrm>
            <a:off x="2783632" y="260648"/>
            <a:ext cx="7488832" cy="125273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latin typeface="Quattrocento Sans"/>
                <a:ea typeface="Quattrocento Sans"/>
                <a:cs typeface="Quattrocento Sans"/>
                <a:sym typeface="Quattrocento Sans"/>
              </a:rPr>
              <a:t>There are over </a:t>
            </a:r>
            <a:r>
              <a:rPr b="1" lang="en-US" sz="2800">
                <a:solidFill>
                  <a:srgbClr val="FF0000"/>
                </a:solidFill>
                <a:latin typeface="Quattrocento Sans"/>
                <a:ea typeface="Quattrocento Sans"/>
                <a:cs typeface="Quattrocento Sans"/>
                <a:sym typeface="Quattrocento Sans"/>
              </a:rPr>
              <a:t>2 billion </a:t>
            </a:r>
            <a:r>
              <a:rPr lang="en-US" sz="2800">
                <a:latin typeface="Quattrocento Sans"/>
                <a:ea typeface="Quattrocento Sans"/>
                <a:cs typeface="Quattrocento Sans"/>
                <a:sym typeface="Quattrocento Sans"/>
              </a:rPr>
              <a:t>social media users worldwide! </a:t>
            </a:r>
            <a:endParaRPr/>
          </a:p>
          <a:p>
            <a:pPr indent="-165100" lvl="0" marL="342900" rtl="0" algn="l">
              <a:lnSpc>
                <a:spcPct val="100000"/>
              </a:lnSpc>
              <a:spcBef>
                <a:spcPts val="560"/>
              </a:spcBef>
              <a:spcAft>
                <a:spcPts val="0"/>
              </a:spcAft>
              <a:buSzPts val="2800"/>
              <a:buNone/>
            </a:pPr>
            <a:r>
              <a:t/>
            </a:r>
            <a:endParaRPr sz="2800">
              <a:latin typeface="Quattrocento Sans"/>
              <a:ea typeface="Quattrocento Sans"/>
              <a:cs typeface="Quattrocento Sans"/>
              <a:sym typeface="Quattrocento Sans"/>
            </a:endParaRPr>
          </a:p>
        </p:txBody>
      </p:sp>
      <p:pic>
        <p:nvPicPr>
          <p:cNvPr descr="C:\Users\Właściciel\Desktop\CET Stay tuned online\Materials\Social media....png" id="3962" name="Google Shape;3962;p220"/>
          <p:cNvPicPr preferRelativeResize="0"/>
          <p:nvPr/>
        </p:nvPicPr>
        <p:blipFill rotWithShape="1">
          <a:blip r:embed="rId3">
            <a:alphaModFix/>
          </a:blip>
          <a:srcRect b="0" l="0" r="0" t="0"/>
          <a:stretch/>
        </p:blipFill>
        <p:spPr>
          <a:xfrm>
            <a:off x="5951984" y="908721"/>
            <a:ext cx="4752528" cy="5084100"/>
          </a:xfrm>
          <a:prstGeom prst="rect">
            <a:avLst/>
          </a:prstGeom>
          <a:noFill/>
          <a:ln>
            <a:noFill/>
          </a:ln>
        </p:spPr>
      </p:pic>
      <p:pic>
        <p:nvPicPr>
          <p:cNvPr id="3963" name="Google Shape;3963;p220"/>
          <p:cNvPicPr preferRelativeResize="0"/>
          <p:nvPr/>
        </p:nvPicPr>
        <p:blipFill rotWithShape="1">
          <a:blip r:embed="rId4">
            <a:alphaModFix/>
          </a:blip>
          <a:srcRect b="0" l="0" r="0" t="0"/>
          <a:stretch/>
        </p:blipFill>
        <p:spPr>
          <a:xfrm>
            <a:off x="1847528" y="260649"/>
            <a:ext cx="720080" cy="873771"/>
          </a:xfrm>
          <a:prstGeom prst="rect">
            <a:avLst/>
          </a:prstGeom>
          <a:noFill/>
          <a:ln>
            <a:noFill/>
          </a:ln>
        </p:spPr>
      </p:pic>
      <p:sp>
        <p:nvSpPr>
          <p:cNvPr id="3964" name="Google Shape;3964;p220"/>
          <p:cNvSpPr txBox="1"/>
          <p:nvPr/>
        </p:nvSpPr>
        <p:spPr>
          <a:xfrm>
            <a:off x="1663188" y="1340768"/>
            <a:ext cx="4144780" cy="44935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000000"/>
                </a:solidFill>
                <a:latin typeface="Quattrocento Sans"/>
                <a:ea typeface="Quattrocento Sans"/>
                <a:cs typeface="Quattrocento Sans"/>
                <a:sym typeface="Quattrocento Sans"/>
              </a:rPr>
              <a:t>There are a wide range of social media platforms, from </a:t>
            </a:r>
            <a:r>
              <a:rPr b="1" lang="en-US" sz="2200">
                <a:solidFill>
                  <a:srgbClr val="000000"/>
                </a:solidFill>
                <a:latin typeface="Quattrocento Sans"/>
                <a:ea typeface="Quattrocento Sans"/>
                <a:cs typeface="Quattrocento Sans"/>
                <a:sym typeface="Quattrocento Sans"/>
              </a:rPr>
              <a:t>social networking sites </a:t>
            </a:r>
            <a:r>
              <a:rPr lang="en-US" sz="2200">
                <a:solidFill>
                  <a:srgbClr val="000000"/>
                </a:solidFill>
                <a:latin typeface="Quattrocento Sans"/>
                <a:ea typeface="Quattrocento Sans"/>
                <a:cs typeface="Quattrocento Sans"/>
                <a:sym typeface="Quattrocento Sans"/>
              </a:rPr>
              <a:t>designed to link people with common interests through an </a:t>
            </a:r>
            <a:r>
              <a:rPr b="1" lang="en-US" sz="2200">
                <a:solidFill>
                  <a:srgbClr val="000000"/>
                </a:solidFill>
                <a:latin typeface="Quattrocento Sans"/>
                <a:ea typeface="Quattrocento Sans"/>
                <a:cs typeface="Quattrocento Sans"/>
                <a:sym typeface="Quattrocento Sans"/>
              </a:rPr>
              <a:t>online community </a:t>
            </a:r>
            <a:r>
              <a:rPr lang="en-US" sz="2200">
                <a:solidFill>
                  <a:srgbClr val="000000"/>
                </a:solidFill>
                <a:latin typeface="Quattrocento Sans"/>
                <a:ea typeface="Quattrocento Sans"/>
                <a:cs typeface="Quattrocento Sans"/>
                <a:sym typeface="Quattrocento Sans"/>
              </a:rPr>
              <a:t>to sites designed purely for </a:t>
            </a:r>
            <a:r>
              <a:rPr b="1" lang="en-US" sz="2200">
                <a:solidFill>
                  <a:srgbClr val="000000"/>
                </a:solidFill>
                <a:latin typeface="Quattrocento Sans"/>
                <a:ea typeface="Quattrocento Sans"/>
                <a:cs typeface="Quattrocento Sans"/>
                <a:sym typeface="Quattrocento Sans"/>
              </a:rPr>
              <a:t>photo </a:t>
            </a:r>
            <a:r>
              <a:rPr lang="en-US" sz="2200">
                <a:solidFill>
                  <a:srgbClr val="000000"/>
                </a:solidFill>
                <a:latin typeface="Quattrocento Sans"/>
                <a:ea typeface="Quattrocento Sans"/>
                <a:cs typeface="Quattrocento Sans"/>
                <a:sym typeface="Quattrocento Sans"/>
              </a:rPr>
              <a:t>and </a:t>
            </a:r>
            <a:r>
              <a:rPr b="1" lang="en-US" sz="2200">
                <a:solidFill>
                  <a:srgbClr val="000000"/>
                </a:solidFill>
                <a:latin typeface="Quattrocento Sans"/>
                <a:ea typeface="Quattrocento Sans"/>
                <a:cs typeface="Quattrocento Sans"/>
                <a:sym typeface="Quattrocento Sans"/>
              </a:rPr>
              <a:t>video sharing</a:t>
            </a:r>
            <a:r>
              <a:rPr lang="en-US" sz="2200">
                <a:solidFill>
                  <a:srgbClr val="000000"/>
                </a:solidFill>
                <a:latin typeface="Quattrocento Sans"/>
                <a:ea typeface="Quattrocento Sans"/>
                <a:cs typeface="Quattrocento Sans"/>
                <a:sym typeface="Quattrocento Sans"/>
              </a:rPr>
              <a:t>. These platforms are constantly evolving and new platforms are emerging daily. There are a variety of options available to suit a range of individual needs.</a:t>
            </a:r>
            <a:endParaRPr sz="2200">
              <a:solidFill>
                <a:srgbClr val="000000"/>
              </a:solidFill>
              <a:latin typeface="Quattrocento Sans"/>
              <a:ea typeface="Quattrocento Sans"/>
              <a:cs typeface="Quattrocento Sans"/>
              <a:sym typeface="Quattrocento Sans"/>
            </a:endParaRPr>
          </a:p>
        </p:txBody>
      </p:sp>
      <p:pic>
        <p:nvPicPr>
          <p:cNvPr descr="C:\Users\Właściciel\Desktop\CET Stay tuned online\Erasmus plus logo (transparent).png" id="3965" name="Google Shape;3965;p220"/>
          <p:cNvPicPr preferRelativeResize="0"/>
          <p:nvPr/>
        </p:nvPicPr>
        <p:blipFill rotWithShape="1">
          <a:blip r:embed="rId5">
            <a:alphaModFix/>
          </a:blip>
          <a:srcRect b="0" l="0" r="0" t="0"/>
          <a:stretch/>
        </p:blipFill>
        <p:spPr>
          <a:xfrm>
            <a:off x="7392144" y="6087356"/>
            <a:ext cx="3024336" cy="654012"/>
          </a:xfrm>
          <a:prstGeom prst="rect">
            <a:avLst/>
          </a:prstGeom>
          <a:noFill/>
          <a:ln>
            <a:noFill/>
          </a:ln>
        </p:spPr>
      </p:pic>
      <p:cxnSp>
        <p:nvCxnSpPr>
          <p:cNvPr id="3966" name="Google Shape;3966;p220"/>
          <p:cNvCxnSpPr/>
          <p:nvPr/>
        </p:nvCxnSpPr>
        <p:spPr>
          <a:xfrm>
            <a:off x="1847528" y="5877272"/>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0" name="Shape 3970"/>
        <p:cNvGrpSpPr/>
        <p:nvPr/>
      </p:nvGrpSpPr>
      <p:grpSpPr>
        <a:xfrm>
          <a:off x="0" y="0"/>
          <a:ext cx="0" cy="0"/>
          <a:chOff x="0" y="0"/>
          <a:chExt cx="0" cy="0"/>
        </a:xfrm>
      </p:grpSpPr>
      <p:sp>
        <p:nvSpPr>
          <p:cNvPr id="3971" name="Google Shape;3971;p221"/>
          <p:cNvSpPr txBox="1"/>
          <p:nvPr>
            <p:ph type="title"/>
          </p:nvPr>
        </p:nvSpPr>
        <p:spPr>
          <a:xfrm>
            <a:off x="1981200"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SOCIAL NETWORKING SITES</a:t>
            </a:r>
            <a:br>
              <a:rPr lang="en-US" sz="3563">
                <a:latin typeface="Quattrocento Sans"/>
                <a:ea typeface="Quattrocento Sans"/>
                <a:cs typeface="Quattrocento Sans"/>
                <a:sym typeface="Quattrocento Sans"/>
              </a:rPr>
            </a:br>
            <a:endParaRPr sz="3563">
              <a:latin typeface="Quattrocento Sans"/>
              <a:ea typeface="Quattrocento Sans"/>
              <a:cs typeface="Quattrocento Sans"/>
              <a:sym typeface="Quattrocento Sans"/>
            </a:endParaRPr>
          </a:p>
        </p:txBody>
      </p:sp>
      <p:sp>
        <p:nvSpPr>
          <p:cNvPr id="3972" name="Google Shape;3972;p221"/>
          <p:cNvSpPr txBox="1"/>
          <p:nvPr>
            <p:ph idx="1" type="body"/>
          </p:nvPr>
        </p:nvSpPr>
        <p:spPr>
          <a:xfrm>
            <a:off x="1981200" y="1124745"/>
            <a:ext cx="8229600" cy="5001419"/>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SzPts val="2240"/>
              <a:buNone/>
            </a:pPr>
            <a:r>
              <a:rPr lang="en-US" sz="2240">
                <a:latin typeface="Quattrocento Sans"/>
                <a:ea typeface="Quattrocento Sans"/>
                <a:cs typeface="Quattrocento Sans"/>
                <a:sym typeface="Quattrocento Sans"/>
              </a:rPr>
              <a:t>A </a:t>
            </a:r>
            <a:r>
              <a:rPr b="1" lang="en-US" sz="2240">
                <a:solidFill>
                  <a:srgbClr val="FF0000"/>
                </a:solidFill>
                <a:latin typeface="Quattrocento Sans"/>
                <a:ea typeface="Quattrocento Sans"/>
                <a:cs typeface="Quattrocento Sans"/>
                <a:sym typeface="Quattrocento Sans"/>
              </a:rPr>
              <a:t>social networking site </a:t>
            </a:r>
            <a:r>
              <a:rPr lang="en-US" sz="2240">
                <a:latin typeface="Quattrocento Sans"/>
                <a:ea typeface="Quattrocento Sans"/>
                <a:cs typeface="Quattrocento Sans"/>
                <a:sym typeface="Quattrocento Sans"/>
              </a:rPr>
              <a:t>is an online community that allows users to create a profile and cultivate a social network of friends and followers.  Users may communicate with others in the network by sharing ideas, activities and events through updates and photos. </a:t>
            </a:r>
            <a:endParaRPr/>
          </a:p>
          <a:p>
            <a:pPr indent="0" lvl="0" marL="0" rtl="0" algn="just">
              <a:lnSpc>
                <a:spcPct val="80000"/>
              </a:lnSpc>
              <a:spcBef>
                <a:spcPts val="448"/>
              </a:spcBef>
              <a:spcAft>
                <a:spcPts val="0"/>
              </a:spcAft>
              <a:buSzPts val="2240"/>
              <a:buNone/>
            </a:pPr>
            <a:r>
              <a:rPr lang="en-US" sz="2240">
                <a:latin typeface="Quattrocento Sans"/>
                <a:ea typeface="Quattrocento Sans"/>
                <a:cs typeface="Quattrocento Sans"/>
                <a:sym typeface="Quattrocento Sans"/>
              </a:rPr>
              <a:t>With over  one billion active users, </a:t>
            </a:r>
            <a:r>
              <a:rPr b="1" lang="en-US" sz="2240">
                <a:solidFill>
                  <a:schemeClr val="accent6"/>
                </a:solidFill>
                <a:latin typeface="Quattrocento Sans"/>
                <a:ea typeface="Quattrocento Sans"/>
                <a:cs typeface="Quattrocento Sans"/>
                <a:sym typeface="Quattrocento Sans"/>
              </a:rPr>
              <a:t>Facebook</a:t>
            </a:r>
            <a:r>
              <a:rPr lang="en-US" sz="2240">
                <a:latin typeface="Quattrocento Sans"/>
                <a:ea typeface="Quattrocento Sans"/>
                <a:cs typeface="Quattrocento Sans"/>
                <a:sym typeface="Quattrocento Sans"/>
              </a:rPr>
              <a:t> is the most popular social networking site globally, but there are also many other sites that cater to regional or personal interests.</a:t>
            </a:r>
            <a:endParaRPr sz="2240">
              <a:latin typeface="Quattrocento Sans"/>
              <a:ea typeface="Quattrocento Sans"/>
              <a:cs typeface="Quattrocento Sans"/>
              <a:sym typeface="Quattrocento Sans"/>
            </a:endParaRPr>
          </a:p>
          <a:p>
            <a:pPr indent="0" lvl="0" marL="0" rtl="0" algn="just">
              <a:lnSpc>
                <a:spcPct val="80000"/>
              </a:lnSpc>
              <a:spcBef>
                <a:spcPts val="448"/>
              </a:spcBef>
              <a:spcAft>
                <a:spcPts val="0"/>
              </a:spcAft>
              <a:buSzPts val="2240"/>
              <a:buNone/>
            </a:pPr>
            <a:r>
              <a:rPr lang="en-US" sz="2240">
                <a:latin typeface="Quattrocento Sans"/>
                <a:ea typeface="Quattrocento Sans"/>
                <a:cs typeface="Quattrocento Sans"/>
                <a:sym typeface="Quattrocento Sans"/>
              </a:rPr>
              <a:t>In China, for example, </a:t>
            </a:r>
            <a:r>
              <a:rPr b="1" lang="en-US" sz="2240">
                <a:solidFill>
                  <a:schemeClr val="accent6"/>
                </a:solidFill>
                <a:latin typeface="Quattrocento Sans"/>
                <a:ea typeface="Quattrocento Sans"/>
                <a:cs typeface="Quattrocento Sans"/>
                <a:sym typeface="Quattrocento Sans"/>
              </a:rPr>
              <a:t>Tenecent Qzone </a:t>
            </a:r>
            <a:r>
              <a:rPr lang="en-US" sz="2240">
                <a:latin typeface="Quattrocento Sans"/>
                <a:ea typeface="Quattrocento Sans"/>
                <a:cs typeface="Quattrocento Sans"/>
                <a:sym typeface="Quattrocento Sans"/>
              </a:rPr>
              <a:t>is a widely popular social networking site while in Latin America, </a:t>
            </a:r>
            <a:r>
              <a:rPr b="1" lang="en-US" sz="2240">
                <a:solidFill>
                  <a:schemeClr val="accent6"/>
                </a:solidFill>
                <a:latin typeface="Quattrocento Sans"/>
                <a:ea typeface="Quattrocento Sans"/>
                <a:cs typeface="Quattrocento Sans"/>
                <a:sym typeface="Quattrocento Sans"/>
              </a:rPr>
              <a:t>Orkut</a:t>
            </a:r>
            <a:r>
              <a:rPr lang="en-US" sz="2240">
                <a:latin typeface="Quattrocento Sans"/>
                <a:ea typeface="Quattrocento Sans"/>
                <a:cs typeface="Quattrocento Sans"/>
                <a:sym typeface="Quattrocento Sans"/>
              </a:rPr>
              <a:t> is among the most popular social networking sites. </a:t>
            </a:r>
            <a:r>
              <a:rPr b="1" lang="en-US" sz="2240">
                <a:solidFill>
                  <a:schemeClr val="accent6"/>
                </a:solidFill>
                <a:latin typeface="Quattrocento Sans"/>
                <a:ea typeface="Quattrocento Sans"/>
                <a:cs typeface="Quattrocento Sans"/>
                <a:sym typeface="Quattrocento Sans"/>
              </a:rPr>
              <a:t>VKontakte</a:t>
            </a:r>
            <a:r>
              <a:rPr lang="en-US" sz="2240">
                <a:solidFill>
                  <a:schemeClr val="accent6"/>
                </a:solidFill>
                <a:latin typeface="Quattrocento Sans"/>
                <a:ea typeface="Quattrocento Sans"/>
                <a:cs typeface="Quattrocento Sans"/>
                <a:sym typeface="Quattrocento Sans"/>
              </a:rPr>
              <a:t> </a:t>
            </a:r>
            <a:r>
              <a:rPr lang="en-US" sz="2240">
                <a:latin typeface="Quattrocento Sans"/>
                <a:ea typeface="Quattrocento Sans"/>
                <a:cs typeface="Quattrocento Sans"/>
                <a:sym typeface="Quattrocento Sans"/>
              </a:rPr>
              <a:t>is very popular among Russian speaking countries with over 300 million users.</a:t>
            </a:r>
            <a:endParaRPr sz="2240">
              <a:latin typeface="Quattrocento Sans"/>
              <a:ea typeface="Quattrocento Sans"/>
              <a:cs typeface="Quattrocento Sans"/>
              <a:sym typeface="Quattrocento Sans"/>
            </a:endParaRPr>
          </a:p>
          <a:p>
            <a:pPr indent="-200660" lvl="0" marL="342900" rtl="0" algn="just">
              <a:lnSpc>
                <a:spcPct val="80000"/>
              </a:lnSpc>
              <a:spcBef>
                <a:spcPts val="448"/>
              </a:spcBef>
              <a:spcAft>
                <a:spcPts val="0"/>
              </a:spcAft>
              <a:buSzPts val="2240"/>
              <a:buNone/>
            </a:pPr>
            <a:r>
              <a:t/>
            </a:r>
            <a:endParaRPr sz="2240">
              <a:latin typeface="Quattrocento Sans"/>
              <a:ea typeface="Quattrocento Sans"/>
              <a:cs typeface="Quattrocento Sans"/>
              <a:sym typeface="Quattrocento Sans"/>
            </a:endParaRPr>
          </a:p>
          <a:p>
            <a:pPr indent="0" lvl="0" marL="0" rtl="0" algn="just">
              <a:lnSpc>
                <a:spcPct val="80000"/>
              </a:lnSpc>
              <a:spcBef>
                <a:spcPts val="448"/>
              </a:spcBef>
              <a:spcAft>
                <a:spcPts val="0"/>
              </a:spcAft>
              <a:buClr>
                <a:schemeClr val="accent6"/>
              </a:buClr>
              <a:buSzPts val="2240"/>
              <a:buNone/>
            </a:pPr>
            <a:r>
              <a:rPr b="1" lang="en-US" sz="2240">
                <a:solidFill>
                  <a:schemeClr val="accent6"/>
                </a:solidFill>
                <a:latin typeface="Quattrocento Sans"/>
                <a:ea typeface="Quattrocento Sans"/>
                <a:cs typeface="Quattrocento Sans"/>
                <a:sym typeface="Quattrocento Sans"/>
              </a:rPr>
              <a:t>Twitter</a:t>
            </a:r>
            <a:r>
              <a:rPr lang="en-US" sz="2240">
                <a:latin typeface="Quattrocento Sans"/>
                <a:ea typeface="Quattrocento Sans"/>
                <a:cs typeface="Quattrocento Sans"/>
                <a:sym typeface="Quattrocento Sans"/>
              </a:rPr>
              <a:t> and </a:t>
            </a:r>
            <a:r>
              <a:rPr b="1" lang="en-US" sz="2240">
                <a:solidFill>
                  <a:schemeClr val="accent6"/>
                </a:solidFill>
                <a:latin typeface="Quattrocento Sans"/>
                <a:ea typeface="Quattrocento Sans"/>
                <a:cs typeface="Quattrocento Sans"/>
                <a:sym typeface="Quattrocento Sans"/>
              </a:rPr>
              <a:t>Tumblr</a:t>
            </a:r>
            <a:r>
              <a:rPr lang="en-US" sz="2240">
                <a:latin typeface="Quattrocento Sans"/>
                <a:ea typeface="Quattrocento Sans"/>
                <a:cs typeface="Quattrocento Sans"/>
                <a:sym typeface="Quattrocento Sans"/>
              </a:rPr>
              <a:t> are other social networking sites with global popularity, otherwise known as </a:t>
            </a:r>
            <a:r>
              <a:rPr b="1" lang="en-US" sz="2240">
                <a:solidFill>
                  <a:srgbClr val="FF0000"/>
                </a:solidFill>
                <a:latin typeface="Quattrocento Sans"/>
                <a:ea typeface="Quattrocento Sans"/>
                <a:cs typeface="Quattrocento Sans"/>
                <a:sym typeface="Quattrocento Sans"/>
              </a:rPr>
              <a:t>microblogging sites</a:t>
            </a:r>
            <a:r>
              <a:rPr lang="en-US" sz="2240">
                <a:latin typeface="Quattrocento Sans"/>
                <a:ea typeface="Quattrocento Sans"/>
                <a:cs typeface="Quattrocento Sans"/>
                <a:sym typeface="Quattrocento Sans"/>
              </a:rPr>
              <a:t>.</a:t>
            </a:r>
            <a:endParaRPr/>
          </a:p>
          <a:p>
            <a:pPr indent="-200660" lvl="0" marL="342900" rtl="0" algn="just">
              <a:lnSpc>
                <a:spcPct val="80000"/>
              </a:lnSpc>
              <a:spcBef>
                <a:spcPts val="448"/>
              </a:spcBef>
              <a:spcAft>
                <a:spcPts val="0"/>
              </a:spcAft>
              <a:buSzPts val="2240"/>
              <a:buNone/>
            </a:pPr>
            <a:r>
              <a:t/>
            </a:r>
            <a:endParaRPr sz="2240">
              <a:latin typeface="Quattrocento Sans"/>
              <a:ea typeface="Quattrocento Sans"/>
              <a:cs typeface="Quattrocento Sans"/>
              <a:sym typeface="Quattrocento Sans"/>
            </a:endParaRPr>
          </a:p>
        </p:txBody>
      </p:sp>
      <p:pic>
        <p:nvPicPr>
          <p:cNvPr descr="C:\Users\Właściciel\Desktop\CET Stay tuned online\Erasmus plus logo (transparent).png" id="3973" name="Google Shape;3973;p221"/>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3974" name="Google Shape;3974;p221"/>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0" name="Shape 2620"/>
        <p:cNvGrpSpPr/>
        <p:nvPr/>
      </p:nvGrpSpPr>
      <p:grpSpPr>
        <a:xfrm>
          <a:off x="0" y="0"/>
          <a:ext cx="0" cy="0"/>
          <a:chOff x="0" y="0"/>
          <a:chExt cx="0" cy="0"/>
        </a:xfrm>
      </p:grpSpPr>
      <p:sp>
        <p:nvSpPr>
          <p:cNvPr id="2621" name="Google Shape;2621;p22"/>
          <p:cNvSpPr/>
          <p:nvPr/>
        </p:nvSpPr>
        <p:spPr>
          <a:xfrm>
            <a:off x="1980740" y="979757"/>
            <a:ext cx="4310602" cy="5290358"/>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13. Stay away from generalities and give examples -</a:t>
            </a:r>
            <a:r>
              <a:rPr b="0" i="0" lang="en-US" sz="1814" u="none" cap="none" strike="noStrike">
                <a:solidFill>
                  <a:srgbClr val="000000"/>
                </a:solidFill>
                <a:latin typeface="Times New Roman"/>
                <a:ea typeface="Times New Roman"/>
                <a:cs typeface="Times New Roman"/>
                <a:sym typeface="Times New Roman"/>
              </a:rPr>
              <a:t> go from “I am a good member of the team” to “A year ago, when I was part of team X, I worked on project Y where I played a key role. .. ";</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 The day before the interview -</a:t>
            </a:r>
            <a:r>
              <a:rPr b="0" i="0" lang="en-US" sz="1814" u="none" cap="none" strike="noStrike">
                <a:solidFill>
                  <a:srgbClr val="000000"/>
                </a:solidFill>
                <a:latin typeface="Times New Roman"/>
                <a:ea typeface="Times New Roman"/>
                <a:cs typeface="Times New Roman"/>
                <a:sym typeface="Times New Roman"/>
              </a:rPr>
              <a:t> prepare your outfit, accessories, shoes, bag, check online or go to the address where the interview will take place, you can review the answers to the most frequently asked questions of the interviewers, go to bed in decent time to be sure that in the morning of the interview you will not be tired;</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 In the morning of the interview -</a:t>
            </a:r>
            <a:r>
              <a:rPr b="0" i="0" lang="en-US" sz="1814" u="none" cap="none" strike="noStrike">
                <a:solidFill>
                  <a:srgbClr val="000000"/>
                </a:solidFill>
                <a:latin typeface="Times New Roman"/>
                <a:ea typeface="Times New Roman"/>
                <a:cs typeface="Times New Roman"/>
                <a:sym typeface="Times New Roman"/>
              </a:rPr>
              <a:t> prepare a healthy breakfast, you have to arrive 10-15 minutes earlier, smile, adopt a friendly attitude both when interacting with the reception staff, hang up or shut up before the interview.</a:t>
            </a:r>
            <a:endParaRPr b="0" i="0" sz="1814" u="none" cap="none" strike="noStrike">
              <a:solidFill>
                <a:srgbClr val="000000"/>
              </a:solidFill>
              <a:latin typeface="Arial"/>
              <a:ea typeface="Arial"/>
              <a:cs typeface="Arial"/>
              <a:sym typeface="Arial"/>
            </a:endParaRPr>
          </a:p>
        </p:txBody>
      </p:sp>
      <p:graphicFrame>
        <p:nvGraphicFramePr>
          <p:cNvPr id="2622" name="Google Shape;2622;p22"/>
          <p:cNvGraphicFramePr/>
          <p:nvPr/>
        </p:nvGraphicFramePr>
        <p:xfrm>
          <a:off x="3320394" y="2917389"/>
          <a:ext cx="5550973" cy="977470"/>
        </p:xfrm>
        <a:graphic>
          <a:graphicData uri="http://schemas.openxmlformats.org/presentationml/2006/ole">
            <mc:AlternateContent>
              <mc:Choice Requires="v">
                <p:oleObj r:id="rId4" imgH="977470" imgW="5550973" progId="" spid="_x0000_s1">
                  <p:embed/>
                </p:oleObj>
              </mc:Choice>
              <mc:Fallback>
                <p:oleObj r:id="rId5" imgH="977470" imgW="5550973" progId="">
                  <p:embed/>
                  <p:pic>
                    <p:nvPicPr>
                      <p:cNvPr id="2622" name="Google Shape;2622;p22"/>
                      <p:cNvPicPr preferRelativeResize="0"/>
                      <p:nvPr/>
                    </p:nvPicPr>
                    <p:blipFill rotWithShape="1">
                      <a:blip r:embed="rId6">
                        <a:alphaModFix/>
                      </a:blip>
                      <a:srcRect b="0" l="0" r="0" t="0"/>
                      <a:stretch/>
                    </p:blipFill>
                    <p:spPr>
                      <a:xfrm>
                        <a:off x="3320394" y="2917389"/>
                        <a:ext cx="5550973" cy="977470"/>
                      </a:xfrm>
                      <a:prstGeom prst="rect">
                        <a:avLst/>
                      </a:prstGeom>
                      <a:noFill/>
                      <a:ln>
                        <a:noFill/>
                      </a:ln>
                    </p:spPr>
                  </p:pic>
                </p:oleObj>
              </mc:Fallback>
            </mc:AlternateContent>
          </a:graphicData>
        </a:graphic>
      </p:graphicFrame>
      <p:pic>
        <p:nvPicPr>
          <p:cNvPr id="2623" name="Google Shape;2623;p22"/>
          <p:cNvPicPr preferRelativeResize="0"/>
          <p:nvPr/>
        </p:nvPicPr>
        <p:blipFill rotWithShape="1">
          <a:blip r:embed="rId7">
            <a:alphaModFix/>
          </a:blip>
          <a:srcRect b="5501" l="0" r="13377" t="0"/>
          <a:stretch/>
        </p:blipFill>
        <p:spPr>
          <a:xfrm>
            <a:off x="6487946" y="1045400"/>
            <a:ext cx="3983690" cy="5485983"/>
          </a:xfrm>
          <a:prstGeom prst="rect">
            <a:avLst/>
          </a:prstGeom>
          <a:noFill/>
          <a:ln>
            <a:noFill/>
          </a:ln>
        </p:spPr>
      </p:pic>
      <p:sp>
        <p:nvSpPr>
          <p:cNvPr id="2624" name="Google Shape;2624;p22"/>
          <p:cNvSpPr/>
          <p:nvPr/>
        </p:nvSpPr>
        <p:spPr>
          <a:xfrm>
            <a:off x="1785115" y="195952"/>
            <a:ext cx="8229301" cy="849122"/>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BEHAVE WITH THE EMPLOYER </a:t>
            </a:r>
            <a:endParaRPr b="0" i="0" sz="1995"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prepare for the job interview</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8" name="Shape 3978"/>
        <p:cNvGrpSpPr/>
        <p:nvPr/>
      </p:nvGrpSpPr>
      <p:grpSpPr>
        <a:xfrm>
          <a:off x="0" y="0"/>
          <a:ext cx="0" cy="0"/>
          <a:chOff x="0" y="0"/>
          <a:chExt cx="0" cy="0"/>
        </a:xfrm>
      </p:grpSpPr>
      <p:sp>
        <p:nvSpPr>
          <p:cNvPr id="3979" name="Google Shape;3979;p222"/>
          <p:cNvSpPr txBox="1"/>
          <p:nvPr>
            <p:ph type="title"/>
          </p:nvPr>
        </p:nvSpPr>
        <p:spPr>
          <a:xfrm>
            <a:off x="1981200" y="26977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SOCIAL NETWORKING SITES</a:t>
            </a:r>
            <a:br>
              <a:rPr lang="en-US" sz="3563">
                <a:latin typeface="Quattrocento Sans"/>
                <a:ea typeface="Quattrocento Sans"/>
                <a:cs typeface="Quattrocento Sans"/>
                <a:sym typeface="Quattrocento Sans"/>
              </a:rPr>
            </a:br>
            <a:endParaRPr sz="3563">
              <a:latin typeface="Quattrocento Sans"/>
              <a:ea typeface="Quattrocento Sans"/>
              <a:cs typeface="Quattrocento Sans"/>
              <a:sym typeface="Quattrocento Sans"/>
            </a:endParaRPr>
          </a:p>
        </p:txBody>
      </p:sp>
      <p:sp>
        <p:nvSpPr>
          <p:cNvPr id="3980" name="Google Shape;3980;p222"/>
          <p:cNvSpPr txBox="1"/>
          <p:nvPr>
            <p:ph idx="1" type="body"/>
          </p:nvPr>
        </p:nvSpPr>
        <p:spPr>
          <a:xfrm>
            <a:off x="1847528" y="1124745"/>
            <a:ext cx="8568952" cy="5001419"/>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accent6"/>
              </a:buClr>
              <a:buSzPts val="2000"/>
              <a:buNone/>
            </a:pPr>
            <a:r>
              <a:rPr b="1" lang="en-US" sz="2000">
                <a:solidFill>
                  <a:schemeClr val="accent6"/>
                </a:solidFill>
                <a:latin typeface="Quattrocento Sans"/>
                <a:ea typeface="Quattrocento Sans"/>
                <a:cs typeface="Quattrocento Sans"/>
                <a:sym typeface="Quattrocento Sans"/>
              </a:rPr>
              <a:t>LinkedIn</a:t>
            </a:r>
            <a:r>
              <a:rPr lang="en-US" sz="2000">
                <a:latin typeface="Quattrocento Sans"/>
                <a:ea typeface="Quattrocento Sans"/>
                <a:cs typeface="Quattrocento Sans"/>
                <a:sym typeface="Quattrocento Sans"/>
              </a:rPr>
              <a:t> is an online social network for business professionals. It’s different than other social networking sites because it’s designed specifically for professional networking -- finding a job, discovering sales leads, connecting with potential business partners -- rather than simply making friends or sharing media like photos, videos and music.</a:t>
            </a:r>
            <a:endParaRPr b="1" sz="2000">
              <a:solidFill>
                <a:schemeClr val="accent6"/>
              </a:solidFill>
              <a:latin typeface="Quattrocento Sans"/>
              <a:ea typeface="Quattrocento Sans"/>
              <a:cs typeface="Quattrocento Sans"/>
              <a:sym typeface="Quattrocento Sans"/>
            </a:endParaRPr>
          </a:p>
          <a:p>
            <a:pPr indent="0" lvl="0" marL="0" rtl="0" algn="just">
              <a:lnSpc>
                <a:spcPct val="100000"/>
              </a:lnSpc>
              <a:spcBef>
                <a:spcPts val="240"/>
              </a:spcBef>
              <a:spcAft>
                <a:spcPts val="0"/>
              </a:spcAft>
              <a:buSzPts val="1200"/>
              <a:buNone/>
            </a:pPr>
            <a:r>
              <a:t/>
            </a:r>
            <a:endParaRPr b="1" sz="1200">
              <a:solidFill>
                <a:schemeClr val="accent6"/>
              </a:solidFill>
              <a:latin typeface="Quattrocento Sans"/>
              <a:ea typeface="Quattrocento Sans"/>
              <a:cs typeface="Quattrocento Sans"/>
              <a:sym typeface="Quattrocento Sans"/>
            </a:endParaRPr>
          </a:p>
          <a:p>
            <a:pPr indent="0" lvl="0" marL="0" rtl="0" algn="just">
              <a:lnSpc>
                <a:spcPct val="100000"/>
              </a:lnSpc>
              <a:spcBef>
                <a:spcPts val="400"/>
              </a:spcBef>
              <a:spcAft>
                <a:spcPts val="0"/>
              </a:spcAft>
              <a:buClr>
                <a:schemeClr val="accent6"/>
              </a:buClr>
              <a:buSzPts val="2000"/>
              <a:buNone/>
            </a:pPr>
            <a:r>
              <a:rPr b="1" lang="en-US" sz="2000">
                <a:solidFill>
                  <a:schemeClr val="accent6"/>
                </a:solidFill>
                <a:latin typeface="Quattrocento Sans"/>
                <a:ea typeface="Quattrocento Sans"/>
                <a:cs typeface="Quattrocento Sans"/>
                <a:sym typeface="Quattrocento Sans"/>
              </a:rPr>
              <a:t>Tumblr</a:t>
            </a:r>
            <a:r>
              <a:rPr lang="en-US" sz="2000">
                <a:latin typeface="Quattrocento Sans"/>
                <a:ea typeface="Quattrocento Sans"/>
                <a:cs typeface="Quattrocento Sans"/>
                <a:sym typeface="Quattrocento Sans"/>
              </a:rPr>
              <a:t> is a microblogging platform and a social networking website. This service allows users to post different thing in a form of a short blog. There are no length limitations on Tumblr posts, but the culture of this site it is based on short updates and many users stick to this format.</a:t>
            </a:r>
            <a:endParaRPr/>
          </a:p>
          <a:p>
            <a:pPr indent="0" lvl="0" marL="0" rtl="0" algn="just">
              <a:lnSpc>
                <a:spcPct val="100000"/>
              </a:lnSpc>
              <a:spcBef>
                <a:spcPts val="240"/>
              </a:spcBef>
              <a:spcAft>
                <a:spcPts val="0"/>
              </a:spcAft>
              <a:buSzPts val="1200"/>
              <a:buNone/>
            </a:pPr>
            <a:r>
              <a:t/>
            </a:r>
            <a:endParaRPr b="1" sz="1200">
              <a:solidFill>
                <a:schemeClr val="accent6"/>
              </a:solidFill>
            </a:endParaRPr>
          </a:p>
          <a:p>
            <a:pPr indent="0" lvl="0" marL="0" rtl="0" algn="just">
              <a:lnSpc>
                <a:spcPct val="100000"/>
              </a:lnSpc>
              <a:spcBef>
                <a:spcPts val="400"/>
              </a:spcBef>
              <a:spcAft>
                <a:spcPts val="0"/>
              </a:spcAft>
              <a:buClr>
                <a:schemeClr val="accent6"/>
              </a:buClr>
              <a:buSzPts val="2000"/>
              <a:buNone/>
            </a:pPr>
            <a:r>
              <a:rPr b="1" lang="en-US" sz="2000">
                <a:solidFill>
                  <a:schemeClr val="accent6"/>
                </a:solidFill>
              </a:rPr>
              <a:t>Pinterest</a:t>
            </a:r>
            <a:r>
              <a:rPr lang="en-US" sz="2000"/>
              <a:t> is all about collecting and sharing different things we find on the internet. It is a kind of digital bulletin board or a scrapbook. Pinterest helps you to organize and save easily whatever you discover online.</a:t>
            </a:r>
            <a:endParaRPr/>
          </a:p>
          <a:p>
            <a:pPr indent="0" lvl="0" marL="0" rtl="0" algn="just">
              <a:lnSpc>
                <a:spcPct val="100000"/>
              </a:lnSpc>
              <a:spcBef>
                <a:spcPts val="400"/>
              </a:spcBef>
              <a:spcAft>
                <a:spcPts val="0"/>
              </a:spcAft>
              <a:buSzPts val="2000"/>
              <a:buNone/>
            </a:pPr>
            <a:r>
              <a:t/>
            </a:r>
            <a:endParaRPr sz="2000">
              <a:latin typeface="Quattrocento Sans"/>
              <a:ea typeface="Quattrocento Sans"/>
              <a:cs typeface="Quattrocento Sans"/>
              <a:sym typeface="Quattrocento Sans"/>
            </a:endParaRPr>
          </a:p>
        </p:txBody>
      </p:sp>
      <p:pic>
        <p:nvPicPr>
          <p:cNvPr descr="C:\Users\Właściciel\Desktop\CET Stay tuned online\Erasmus plus logo (transparent).png" id="3981" name="Google Shape;3981;p222"/>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3982" name="Google Shape;3982;p222"/>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6" name="Shape 3986"/>
        <p:cNvGrpSpPr/>
        <p:nvPr/>
      </p:nvGrpSpPr>
      <p:grpSpPr>
        <a:xfrm>
          <a:off x="0" y="0"/>
          <a:ext cx="0" cy="0"/>
          <a:chOff x="0" y="0"/>
          <a:chExt cx="0" cy="0"/>
        </a:xfrm>
      </p:grpSpPr>
      <p:sp>
        <p:nvSpPr>
          <p:cNvPr id="3987" name="Google Shape;3987;p223"/>
          <p:cNvSpPr txBox="1"/>
          <p:nvPr>
            <p:ph type="title"/>
          </p:nvPr>
        </p:nvSpPr>
        <p:spPr>
          <a:xfrm>
            <a:off x="1981200"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b="1" lang="en-US">
                <a:solidFill>
                  <a:schemeClr val="accent1"/>
                </a:solidFill>
                <a:latin typeface="Anton"/>
                <a:ea typeface="Anton"/>
                <a:cs typeface="Anton"/>
                <a:sym typeface="Anton"/>
              </a:rPr>
              <a:t>BLOG</a:t>
            </a:r>
            <a:endParaRPr b="1">
              <a:solidFill>
                <a:schemeClr val="accent1"/>
              </a:solidFill>
              <a:latin typeface="Anton"/>
              <a:ea typeface="Anton"/>
              <a:cs typeface="Anton"/>
              <a:sym typeface="Anton"/>
            </a:endParaRPr>
          </a:p>
        </p:txBody>
      </p:sp>
      <p:sp>
        <p:nvSpPr>
          <p:cNvPr id="3988" name="Google Shape;3988;p223"/>
          <p:cNvSpPr txBox="1"/>
          <p:nvPr>
            <p:ph idx="1" type="body"/>
          </p:nvPr>
        </p:nvSpPr>
        <p:spPr>
          <a:xfrm>
            <a:off x="1847528" y="620688"/>
            <a:ext cx="8568952" cy="489654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2000"/>
              <a:buNone/>
            </a:pPr>
            <a:r>
              <a:t/>
            </a:r>
            <a:endParaRPr b="1" sz="2000">
              <a:latin typeface="Quattrocento Sans"/>
              <a:ea typeface="Quattrocento Sans"/>
              <a:cs typeface="Quattrocento Sans"/>
              <a:sym typeface="Quattrocento Sans"/>
            </a:endParaRPr>
          </a:p>
          <a:p>
            <a:pPr indent="0" lvl="0" marL="0" rtl="0" algn="just">
              <a:lnSpc>
                <a:spcPct val="100000"/>
              </a:lnSpc>
              <a:spcBef>
                <a:spcPts val="400"/>
              </a:spcBef>
              <a:spcAft>
                <a:spcPts val="0"/>
              </a:spcAft>
              <a:buSzPts val="2000"/>
              <a:buNone/>
            </a:pPr>
            <a:r>
              <a:rPr lang="en-US" sz="2000">
                <a:latin typeface="Quattrocento Sans"/>
                <a:ea typeface="Quattrocento Sans"/>
                <a:cs typeface="Quattrocento Sans"/>
                <a:sym typeface="Quattrocento Sans"/>
              </a:rPr>
              <a:t>A </a:t>
            </a:r>
            <a:r>
              <a:rPr b="1" lang="en-US" sz="2000">
                <a:solidFill>
                  <a:srgbClr val="FF0000"/>
                </a:solidFill>
                <a:latin typeface="Quattrocento Sans"/>
                <a:ea typeface="Quattrocento Sans"/>
                <a:cs typeface="Quattrocento Sans"/>
                <a:sym typeface="Quattrocento Sans"/>
              </a:rPr>
              <a:t>blog</a:t>
            </a:r>
            <a:r>
              <a:rPr lang="en-US" sz="2000">
                <a:latin typeface="Quattrocento Sans"/>
                <a:ea typeface="Quattrocento Sans"/>
                <a:cs typeface="Quattrocento Sans"/>
                <a:sym typeface="Quattrocento Sans"/>
              </a:rPr>
              <a:t>, short for Web log, is an online </a:t>
            </a:r>
            <a:r>
              <a:rPr lang="en-US" sz="2000" u="sng">
                <a:latin typeface="Quattrocento Sans"/>
                <a:ea typeface="Quattrocento Sans"/>
                <a:cs typeface="Quattrocento Sans"/>
                <a:sym typeface="Quattrocento Sans"/>
              </a:rPr>
              <a:t>c</a:t>
            </a:r>
            <a:r>
              <a:rPr lang="en-US" sz="2000">
                <a:latin typeface="Quattrocento Sans"/>
                <a:ea typeface="Quattrocento Sans"/>
                <a:cs typeface="Quattrocento Sans"/>
                <a:sym typeface="Quattrocento Sans"/>
              </a:rPr>
              <a:t>ommunication platform through which a </a:t>
            </a:r>
            <a:r>
              <a:rPr b="1" lang="en-US" sz="2000">
                <a:solidFill>
                  <a:srgbClr val="FF0000"/>
                </a:solidFill>
                <a:latin typeface="Quattrocento Sans"/>
                <a:ea typeface="Quattrocento Sans"/>
                <a:cs typeface="Quattrocento Sans"/>
                <a:sym typeface="Quattrocento Sans"/>
              </a:rPr>
              <a:t>blogger</a:t>
            </a:r>
            <a:r>
              <a:rPr b="1" lang="en-US" sz="2000">
                <a:latin typeface="Quattrocento Sans"/>
                <a:ea typeface="Quattrocento Sans"/>
                <a:cs typeface="Quattrocento Sans"/>
                <a:sym typeface="Quattrocento Sans"/>
              </a:rPr>
              <a:t> </a:t>
            </a:r>
            <a:r>
              <a:rPr lang="en-US" sz="2000">
                <a:latin typeface="Quattrocento Sans"/>
                <a:ea typeface="Quattrocento Sans"/>
                <a:cs typeface="Quattrocento Sans"/>
                <a:sym typeface="Quattrocento Sans"/>
              </a:rPr>
              <a:t>(the person who submits content to a blog), can regularly share stories, photos, videos or links according to the subject matter of the particular blog. It is often likened to a journal, because most blogs are written in first person and offer a more personal narrative compared to content traditionally found on a website.</a:t>
            </a:r>
            <a:endParaRPr sz="2000">
              <a:latin typeface="Quattrocento Sans"/>
              <a:ea typeface="Quattrocento Sans"/>
              <a:cs typeface="Quattrocento Sans"/>
              <a:sym typeface="Quattrocento Sans"/>
            </a:endParaRPr>
          </a:p>
          <a:p>
            <a:pPr indent="0" lvl="0" marL="0" rtl="0" algn="just">
              <a:lnSpc>
                <a:spcPct val="100000"/>
              </a:lnSpc>
              <a:spcBef>
                <a:spcPts val="400"/>
              </a:spcBef>
              <a:spcAft>
                <a:spcPts val="0"/>
              </a:spcAft>
              <a:buSzPts val="2000"/>
              <a:buNone/>
            </a:pPr>
            <a:r>
              <a:t/>
            </a:r>
            <a:endParaRPr sz="2000">
              <a:latin typeface="Quattrocento Sans"/>
              <a:ea typeface="Quattrocento Sans"/>
              <a:cs typeface="Quattrocento Sans"/>
              <a:sym typeface="Quattrocento Sans"/>
            </a:endParaRPr>
          </a:p>
          <a:p>
            <a:pPr indent="0" lvl="0" marL="0" rtl="0" algn="just">
              <a:lnSpc>
                <a:spcPct val="100000"/>
              </a:lnSpc>
              <a:spcBef>
                <a:spcPts val="400"/>
              </a:spcBef>
              <a:spcAft>
                <a:spcPts val="0"/>
              </a:spcAft>
              <a:buSzPts val="2000"/>
              <a:buNone/>
            </a:pPr>
            <a:r>
              <a:rPr lang="en-US" sz="2000">
                <a:latin typeface="Quattrocento Sans"/>
                <a:ea typeface="Quattrocento Sans"/>
                <a:cs typeface="Quattrocento Sans"/>
                <a:sym typeface="Quattrocento Sans"/>
              </a:rPr>
              <a:t>Blogs are a valuable tool for development because they allow organizations to easily expand beyond their traditional communications mediums and social networks, and curate a content rich platform for their followers. They are also a great venue to share other news or information, relevant to the organization and its partners or stakeholders.</a:t>
            </a:r>
            <a:endParaRPr sz="2000">
              <a:latin typeface="Quattrocento Sans"/>
              <a:ea typeface="Quattrocento Sans"/>
              <a:cs typeface="Quattrocento Sans"/>
              <a:sym typeface="Quattrocento Sans"/>
            </a:endParaRPr>
          </a:p>
          <a:p>
            <a:pPr indent="0" lvl="0" marL="0" rtl="0" algn="just">
              <a:lnSpc>
                <a:spcPct val="100000"/>
              </a:lnSpc>
              <a:spcBef>
                <a:spcPts val="400"/>
              </a:spcBef>
              <a:spcAft>
                <a:spcPts val="0"/>
              </a:spcAft>
              <a:buSzPts val="2000"/>
              <a:buNone/>
            </a:pPr>
            <a:r>
              <a:t/>
            </a:r>
            <a:endParaRPr sz="2000">
              <a:latin typeface="Quattrocento Sans"/>
              <a:ea typeface="Quattrocento Sans"/>
              <a:cs typeface="Quattrocento Sans"/>
              <a:sym typeface="Quattrocento Sans"/>
            </a:endParaRPr>
          </a:p>
          <a:p>
            <a:pPr indent="-215900" lvl="0" marL="342900" rtl="0" algn="just">
              <a:lnSpc>
                <a:spcPct val="100000"/>
              </a:lnSpc>
              <a:spcBef>
                <a:spcPts val="400"/>
              </a:spcBef>
              <a:spcAft>
                <a:spcPts val="0"/>
              </a:spcAft>
              <a:buSzPts val="2000"/>
              <a:buNone/>
            </a:pPr>
            <a:r>
              <a:t/>
            </a:r>
            <a:endParaRPr sz="2000">
              <a:latin typeface="Quattrocento Sans"/>
              <a:ea typeface="Quattrocento Sans"/>
              <a:cs typeface="Quattrocento Sans"/>
              <a:sym typeface="Quattrocento Sans"/>
            </a:endParaRPr>
          </a:p>
        </p:txBody>
      </p:sp>
      <p:pic>
        <p:nvPicPr>
          <p:cNvPr descr="C:\Users\Właściciel\Desktop\CET Stay tuned online\Erasmus plus logo (transparent).png" id="3989" name="Google Shape;3989;p223"/>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3990" name="Google Shape;3990;p223"/>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4" name="Shape 3994"/>
        <p:cNvGrpSpPr/>
        <p:nvPr/>
      </p:nvGrpSpPr>
      <p:grpSpPr>
        <a:xfrm>
          <a:off x="0" y="0"/>
          <a:ext cx="0" cy="0"/>
          <a:chOff x="0" y="0"/>
          <a:chExt cx="0" cy="0"/>
        </a:xfrm>
      </p:grpSpPr>
      <p:sp>
        <p:nvSpPr>
          <p:cNvPr id="3995" name="Google Shape;3995;p224"/>
          <p:cNvSpPr txBox="1"/>
          <p:nvPr>
            <p:ph idx="1" type="body"/>
          </p:nvPr>
        </p:nvSpPr>
        <p:spPr>
          <a:xfrm>
            <a:off x="1703512" y="764705"/>
            <a:ext cx="864096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2400"/>
              <a:buNone/>
            </a:pPr>
            <a:r>
              <a:rPr lang="en-US" sz="2400">
                <a:latin typeface="Quattrocento Sans"/>
                <a:ea typeface="Quattrocento Sans"/>
                <a:cs typeface="Quattrocento Sans"/>
                <a:sym typeface="Quattrocento Sans"/>
              </a:rPr>
              <a:t>As with other forms of social media, readers can interact with bloggers by commenting on </a:t>
            </a:r>
            <a:r>
              <a:rPr b="1" lang="en-US" sz="2400">
                <a:latin typeface="Quattrocento Sans"/>
                <a:ea typeface="Quattrocento Sans"/>
                <a:cs typeface="Quattrocento Sans"/>
                <a:sym typeface="Quattrocento Sans"/>
              </a:rPr>
              <a:t>blog posts</a:t>
            </a:r>
            <a:r>
              <a:rPr lang="en-US" sz="2400">
                <a:latin typeface="Quattrocento Sans"/>
                <a:ea typeface="Quattrocento Sans"/>
                <a:cs typeface="Quattrocento Sans"/>
                <a:sym typeface="Quattrocento Sans"/>
              </a:rPr>
              <a:t>. They can also </a:t>
            </a:r>
            <a:r>
              <a:rPr b="1" lang="en-US" sz="2400">
                <a:latin typeface="Quattrocento Sans"/>
                <a:ea typeface="Quattrocento Sans"/>
                <a:cs typeface="Quattrocento Sans"/>
                <a:sym typeface="Quattrocento Sans"/>
              </a:rPr>
              <a:t>subscribe </a:t>
            </a:r>
            <a:r>
              <a:rPr lang="en-US" sz="2400">
                <a:latin typeface="Quattrocento Sans"/>
                <a:ea typeface="Quattrocento Sans"/>
                <a:cs typeface="Quattrocento Sans"/>
                <a:sym typeface="Quattrocento Sans"/>
              </a:rPr>
              <a:t>to a blog to receive notifications as soon as new posts are published. Blog posts appear in reverse chronological order, with older posts archived for reference. Blogs facilitate easy updates, which encourages organizations to frequently generate fresh content.</a:t>
            </a:r>
            <a:endParaRPr sz="2400">
              <a:latin typeface="Quattrocento Sans"/>
              <a:ea typeface="Quattrocento Sans"/>
              <a:cs typeface="Quattrocento Sans"/>
              <a:sym typeface="Quattrocento Sans"/>
            </a:endParaRPr>
          </a:p>
          <a:p>
            <a:pPr indent="0" lvl="0" marL="0" rtl="0" algn="just">
              <a:lnSpc>
                <a:spcPct val="100000"/>
              </a:lnSpc>
              <a:spcBef>
                <a:spcPts val="480"/>
              </a:spcBef>
              <a:spcAft>
                <a:spcPts val="0"/>
              </a:spcAft>
              <a:buSzPts val="2400"/>
              <a:buNone/>
            </a:pPr>
            <a:br>
              <a:rPr lang="en-US" sz="2400">
                <a:latin typeface="Quattrocento Sans"/>
                <a:ea typeface="Quattrocento Sans"/>
                <a:cs typeface="Quattrocento Sans"/>
                <a:sym typeface="Quattrocento Sans"/>
              </a:rPr>
            </a:br>
            <a:r>
              <a:rPr lang="en-US" sz="2400">
                <a:latin typeface="Quattrocento Sans"/>
                <a:ea typeface="Quattrocento Sans"/>
                <a:cs typeface="Quattrocento Sans"/>
                <a:sym typeface="Quattrocento Sans"/>
              </a:rPr>
              <a:t>Some of the popular blogging platforms include: </a:t>
            </a:r>
            <a:r>
              <a:rPr b="1" lang="en-US" sz="2400">
                <a:solidFill>
                  <a:schemeClr val="accent6"/>
                </a:solidFill>
                <a:latin typeface="Quattrocento Sans"/>
                <a:ea typeface="Quattrocento Sans"/>
                <a:cs typeface="Quattrocento Sans"/>
                <a:sym typeface="Quattrocento Sans"/>
              </a:rPr>
              <a:t>WordPress</a:t>
            </a:r>
            <a:r>
              <a:rPr lang="en-US" sz="2400">
                <a:solidFill>
                  <a:schemeClr val="accent6"/>
                </a:solidFill>
                <a:latin typeface="Quattrocento Sans"/>
                <a:ea typeface="Quattrocento Sans"/>
                <a:cs typeface="Quattrocento Sans"/>
                <a:sym typeface="Quattrocento Sans"/>
              </a:rPr>
              <a:t>,</a:t>
            </a:r>
            <a:r>
              <a:rPr lang="en-US" sz="2400">
                <a:latin typeface="Quattrocento Sans"/>
                <a:ea typeface="Quattrocento Sans"/>
                <a:cs typeface="Quattrocento Sans"/>
                <a:sym typeface="Quattrocento Sans"/>
              </a:rPr>
              <a:t> </a:t>
            </a:r>
            <a:r>
              <a:rPr b="1" lang="en-US" sz="2400">
                <a:solidFill>
                  <a:schemeClr val="accent6"/>
                </a:solidFill>
                <a:latin typeface="Quattrocento Sans"/>
                <a:ea typeface="Quattrocento Sans"/>
                <a:cs typeface="Quattrocento Sans"/>
                <a:sym typeface="Quattrocento Sans"/>
              </a:rPr>
              <a:t>Movable Type</a:t>
            </a:r>
            <a:r>
              <a:rPr lang="en-US" sz="2400">
                <a:latin typeface="Quattrocento Sans"/>
                <a:ea typeface="Quattrocento Sans"/>
                <a:cs typeface="Quattrocento Sans"/>
                <a:sym typeface="Quattrocento Sans"/>
              </a:rPr>
              <a:t>, </a:t>
            </a:r>
            <a:r>
              <a:rPr b="1" lang="en-US" sz="2400">
                <a:solidFill>
                  <a:schemeClr val="accent6"/>
                </a:solidFill>
                <a:latin typeface="Quattrocento Sans"/>
                <a:ea typeface="Quattrocento Sans"/>
                <a:cs typeface="Quattrocento Sans"/>
                <a:sym typeface="Quattrocento Sans"/>
              </a:rPr>
              <a:t>Blogger</a:t>
            </a:r>
            <a:r>
              <a:rPr lang="en-US" sz="2400">
                <a:latin typeface="Quattrocento Sans"/>
                <a:ea typeface="Quattrocento Sans"/>
                <a:cs typeface="Quattrocento Sans"/>
                <a:sym typeface="Quattrocento Sans"/>
              </a:rPr>
              <a:t>, </a:t>
            </a:r>
            <a:r>
              <a:rPr b="1" lang="en-US" sz="2400">
                <a:solidFill>
                  <a:schemeClr val="accent6"/>
                </a:solidFill>
                <a:latin typeface="Quattrocento Sans"/>
                <a:ea typeface="Quattrocento Sans"/>
                <a:cs typeface="Quattrocento Sans"/>
                <a:sym typeface="Quattrocento Sans"/>
              </a:rPr>
              <a:t>Tumblr</a:t>
            </a:r>
            <a:r>
              <a:rPr lang="en-US" sz="2400">
                <a:latin typeface="Quattrocento Sans"/>
                <a:ea typeface="Quattrocento Sans"/>
                <a:cs typeface="Quattrocento Sans"/>
                <a:sym typeface="Quattrocento Sans"/>
              </a:rPr>
              <a:t>, </a:t>
            </a:r>
            <a:r>
              <a:rPr b="1" lang="en-US" sz="2400">
                <a:solidFill>
                  <a:schemeClr val="accent6"/>
                </a:solidFill>
                <a:latin typeface="Quattrocento Sans"/>
                <a:ea typeface="Quattrocento Sans"/>
                <a:cs typeface="Quattrocento Sans"/>
                <a:sym typeface="Quattrocento Sans"/>
              </a:rPr>
              <a:t>Squarespace</a:t>
            </a:r>
            <a:r>
              <a:rPr b="1" lang="en-US" sz="2400">
                <a:solidFill>
                  <a:srgbClr val="FF0000"/>
                </a:solidFill>
                <a:latin typeface="Quattrocento Sans"/>
                <a:ea typeface="Quattrocento Sans"/>
                <a:cs typeface="Quattrocento Sans"/>
                <a:sym typeface="Quattrocento Sans"/>
              </a:rPr>
              <a:t> </a:t>
            </a:r>
            <a:r>
              <a:rPr lang="en-US" sz="2400">
                <a:latin typeface="Quattrocento Sans"/>
                <a:ea typeface="Quattrocento Sans"/>
                <a:cs typeface="Quattrocento Sans"/>
                <a:sym typeface="Quattrocento Sans"/>
              </a:rPr>
              <a:t>and </a:t>
            </a:r>
            <a:r>
              <a:rPr b="1" lang="en-US" sz="2400">
                <a:solidFill>
                  <a:schemeClr val="accent6"/>
                </a:solidFill>
                <a:latin typeface="Quattrocento Sans"/>
                <a:ea typeface="Quattrocento Sans"/>
                <a:cs typeface="Quattrocento Sans"/>
                <a:sym typeface="Quattrocento Sans"/>
              </a:rPr>
              <a:t>Typepad</a:t>
            </a:r>
            <a:r>
              <a:rPr lang="en-US" sz="2400">
                <a:latin typeface="Quattrocento Sans"/>
                <a:ea typeface="Quattrocento Sans"/>
                <a:cs typeface="Quattrocento Sans"/>
                <a:sym typeface="Quattrocento Sans"/>
              </a:rPr>
              <a:t>.</a:t>
            </a:r>
            <a:endParaRPr sz="2400">
              <a:latin typeface="Quattrocento Sans"/>
              <a:ea typeface="Quattrocento Sans"/>
              <a:cs typeface="Quattrocento Sans"/>
              <a:sym typeface="Quattrocento Sans"/>
            </a:endParaRPr>
          </a:p>
        </p:txBody>
      </p:sp>
      <p:sp>
        <p:nvSpPr>
          <p:cNvPr id="3996" name="Google Shape;3996;p224"/>
          <p:cNvSpPr txBox="1"/>
          <p:nvPr/>
        </p:nvSpPr>
        <p:spPr>
          <a:xfrm>
            <a:off x="1981200" y="-17140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1" lang="en-US" sz="4400">
                <a:solidFill>
                  <a:srgbClr val="4F81BD"/>
                </a:solidFill>
                <a:latin typeface="Anton"/>
                <a:ea typeface="Anton"/>
                <a:cs typeface="Anton"/>
                <a:sym typeface="Anton"/>
              </a:rPr>
              <a:t>BLOG</a:t>
            </a:r>
            <a:endParaRPr b="1" sz="4400">
              <a:solidFill>
                <a:srgbClr val="4F81BD"/>
              </a:solidFill>
              <a:latin typeface="Anton"/>
              <a:ea typeface="Anton"/>
              <a:cs typeface="Anton"/>
              <a:sym typeface="Anton"/>
            </a:endParaRPr>
          </a:p>
        </p:txBody>
      </p:sp>
      <p:pic>
        <p:nvPicPr>
          <p:cNvPr descr="C:\Users\Właściciel\Desktop\CET Stay tuned online\Erasmus plus logo (transparent).png" id="3997" name="Google Shape;3997;p224"/>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3998" name="Google Shape;3998;p224"/>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pic>
        <p:nvPicPr>
          <p:cNvPr descr="C:\Users\Właściciel\Desktop\CET Stay tuned online\Materials\Sliki &amp; logos\Blogging icons 2.png" id="3999" name="Google Shape;3999;p224"/>
          <p:cNvPicPr preferRelativeResize="0"/>
          <p:nvPr/>
        </p:nvPicPr>
        <p:blipFill rotWithShape="1">
          <a:blip r:embed="rId4">
            <a:alphaModFix/>
          </a:blip>
          <a:srcRect b="0" l="0" r="0" t="0"/>
          <a:stretch/>
        </p:blipFill>
        <p:spPr>
          <a:xfrm>
            <a:off x="2570162" y="4630608"/>
            <a:ext cx="6910214" cy="1102648"/>
          </a:xfrm>
          <a:prstGeom prst="rect">
            <a:avLst/>
          </a:prstGeom>
          <a:noFill/>
          <a:ln>
            <a:noFill/>
          </a:ln>
        </p:spPr>
      </p:pic>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3" name="Shape 4003"/>
        <p:cNvGrpSpPr/>
        <p:nvPr/>
      </p:nvGrpSpPr>
      <p:grpSpPr>
        <a:xfrm>
          <a:off x="0" y="0"/>
          <a:ext cx="0" cy="0"/>
          <a:chOff x="0" y="0"/>
          <a:chExt cx="0" cy="0"/>
        </a:xfrm>
      </p:grpSpPr>
      <p:sp>
        <p:nvSpPr>
          <p:cNvPr id="4004" name="Google Shape;4004;p225"/>
          <p:cNvSpPr txBox="1"/>
          <p:nvPr>
            <p:ph type="title"/>
          </p:nvPr>
        </p:nvSpPr>
        <p:spPr>
          <a:xfrm>
            <a:off x="1981200" y="-1714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WIKI</a:t>
            </a:r>
            <a:endParaRPr>
              <a:solidFill>
                <a:schemeClr val="accent1"/>
              </a:solidFill>
              <a:latin typeface="Anton"/>
              <a:ea typeface="Anton"/>
              <a:cs typeface="Anton"/>
              <a:sym typeface="Anton"/>
            </a:endParaRPr>
          </a:p>
        </p:txBody>
      </p:sp>
      <p:sp>
        <p:nvSpPr>
          <p:cNvPr id="4005" name="Google Shape;4005;p225"/>
          <p:cNvSpPr txBox="1"/>
          <p:nvPr>
            <p:ph idx="1" type="body"/>
          </p:nvPr>
        </p:nvSpPr>
        <p:spPr>
          <a:xfrm>
            <a:off x="3543491" y="692697"/>
            <a:ext cx="6800981" cy="280831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2400"/>
              <a:buNone/>
            </a:pPr>
            <a:r>
              <a:rPr lang="en-US" sz="2400"/>
              <a:t>A wiki is a special web application that allows open content editing by users, thus encouraging the democratic use of the Web. Users can add, modify or delete content in a collaborative environment.  The owner of a wiki can choose to allow open editing or limit editing to only those who have an account or special permissions.  </a:t>
            </a:r>
            <a:endParaRPr sz="2400"/>
          </a:p>
        </p:txBody>
      </p:sp>
      <p:pic>
        <p:nvPicPr>
          <p:cNvPr descr="C:\Users\Właściciel\Desktop\CET Stay tuned online\Erasmus plus logo (transparent).png" id="4006" name="Google Shape;4006;p225"/>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007" name="Google Shape;4007;p225"/>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pic>
        <p:nvPicPr>
          <p:cNvPr descr="C:\Users\Właściciel\Desktop\CET Stay tuned online\Materials\wikipedia logo.png" id="4008" name="Google Shape;4008;p225"/>
          <p:cNvPicPr preferRelativeResize="0"/>
          <p:nvPr/>
        </p:nvPicPr>
        <p:blipFill rotWithShape="1">
          <a:blip r:embed="rId4">
            <a:alphaModFix/>
          </a:blip>
          <a:srcRect b="0" l="0" r="0" t="0"/>
          <a:stretch/>
        </p:blipFill>
        <p:spPr>
          <a:xfrm>
            <a:off x="1662718" y="1052737"/>
            <a:ext cx="1985011" cy="2027351"/>
          </a:xfrm>
          <a:prstGeom prst="rect">
            <a:avLst/>
          </a:prstGeom>
          <a:noFill/>
          <a:ln>
            <a:noFill/>
          </a:ln>
        </p:spPr>
      </p:pic>
      <p:sp>
        <p:nvSpPr>
          <p:cNvPr id="4009" name="Google Shape;4009;p225"/>
          <p:cNvSpPr txBox="1"/>
          <p:nvPr/>
        </p:nvSpPr>
        <p:spPr>
          <a:xfrm>
            <a:off x="1775520" y="3861048"/>
            <a:ext cx="8640960" cy="19389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4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400">
                <a:solidFill>
                  <a:srgbClr val="000000"/>
                </a:solidFill>
                <a:latin typeface="Calibri"/>
                <a:ea typeface="Calibri"/>
                <a:cs typeface="Calibri"/>
                <a:sym typeface="Calibri"/>
              </a:rPr>
              <a:t>Many companies and organizations have launched wikis to compile documents and information into a unified whole, allowing staff and stakeholders to edit and contribute to the knowledge base.  </a:t>
            </a:r>
            <a:endParaRPr sz="1400">
              <a:solidFill>
                <a:srgbClr val="000000"/>
              </a:solidFill>
              <a:latin typeface="Arial"/>
              <a:ea typeface="Arial"/>
              <a:cs typeface="Arial"/>
              <a:sym typeface="Arial"/>
            </a:endParaRPr>
          </a:p>
          <a:p>
            <a:pPr indent="0" lvl="0" marL="0" marR="0" rtl="0" algn="just">
              <a:spcBef>
                <a:spcPts val="0"/>
              </a:spcBef>
              <a:spcAft>
                <a:spcPts val="0"/>
              </a:spcAft>
              <a:buNone/>
            </a:pPr>
            <a:r>
              <a:t/>
            </a:r>
            <a:endParaRPr sz="2400">
              <a:solidFill>
                <a:srgbClr val="000000"/>
              </a:solidFill>
              <a:latin typeface="Calibri"/>
              <a:ea typeface="Calibri"/>
              <a:cs typeface="Calibri"/>
              <a:sym typeface="Calibri"/>
            </a:endParaRPr>
          </a:p>
        </p:txBody>
      </p:sp>
      <p:sp>
        <p:nvSpPr>
          <p:cNvPr id="4010" name="Google Shape;4010;p225"/>
          <p:cNvSpPr txBox="1"/>
          <p:nvPr/>
        </p:nvSpPr>
        <p:spPr>
          <a:xfrm>
            <a:off x="1775520" y="3356993"/>
            <a:ext cx="8568952"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79646"/>
                </a:solidFill>
                <a:latin typeface="Calibri"/>
                <a:ea typeface="Calibri"/>
                <a:cs typeface="Calibri"/>
                <a:sym typeface="Calibri"/>
              </a:rPr>
              <a:t>Wikipedia</a:t>
            </a:r>
            <a:r>
              <a:rPr lang="en-US" sz="2400">
                <a:solidFill>
                  <a:srgbClr val="F79646"/>
                </a:solidFill>
                <a:latin typeface="Calibri"/>
                <a:ea typeface="Calibri"/>
                <a:cs typeface="Calibri"/>
                <a:sym typeface="Calibri"/>
              </a:rPr>
              <a:t>, </a:t>
            </a:r>
            <a:r>
              <a:rPr lang="en-US" sz="2400">
                <a:solidFill>
                  <a:srgbClr val="000000"/>
                </a:solidFill>
                <a:latin typeface="Calibri"/>
                <a:ea typeface="Calibri"/>
                <a:cs typeface="Calibri"/>
                <a:sym typeface="Calibri"/>
              </a:rPr>
              <a:t>an online encyclopedia produced collaboratively by volunteers around the world, is the most popular wiki.</a:t>
            </a:r>
            <a:endParaRPr sz="1400">
              <a:solidFill>
                <a:srgbClr val="000000"/>
              </a:solidFill>
              <a:latin typeface="Arial"/>
              <a:ea typeface="Arial"/>
              <a:cs typeface="Arial"/>
              <a:sym typeface="Arial"/>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4" name="Shape 4014"/>
        <p:cNvGrpSpPr/>
        <p:nvPr/>
      </p:nvGrpSpPr>
      <p:grpSpPr>
        <a:xfrm>
          <a:off x="0" y="0"/>
          <a:ext cx="0" cy="0"/>
          <a:chOff x="0" y="0"/>
          <a:chExt cx="0" cy="0"/>
        </a:xfrm>
      </p:grpSpPr>
      <p:sp>
        <p:nvSpPr>
          <p:cNvPr id="4015" name="Google Shape;4015;p226"/>
          <p:cNvSpPr txBox="1"/>
          <p:nvPr>
            <p:ph type="title"/>
          </p:nvPr>
        </p:nvSpPr>
        <p:spPr>
          <a:xfrm>
            <a:off x="1981200" y="-1714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None/>
            </a:pPr>
            <a:r>
              <a:rPr lang="en-US" sz="3600">
                <a:solidFill>
                  <a:schemeClr val="accent1"/>
                </a:solidFill>
                <a:latin typeface="Anton"/>
                <a:ea typeface="Anton"/>
                <a:cs typeface="Anton"/>
                <a:sym typeface="Anton"/>
              </a:rPr>
              <a:t>PHOTO AND VIDEO SHARING SITES</a:t>
            </a:r>
            <a:endParaRPr/>
          </a:p>
        </p:txBody>
      </p:sp>
      <p:sp>
        <p:nvSpPr>
          <p:cNvPr id="4016" name="Google Shape;4016;p226"/>
          <p:cNvSpPr txBox="1"/>
          <p:nvPr>
            <p:ph idx="1" type="body"/>
          </p:nvPr>
        </p:nvSpPr>
        <p:spPr>
          <a:xfrm>
            <a:off x="1631504" y="847254"/>
            <a:ext cx="8856984" cy="45259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0000"/>
              </a:buClr>
              <a:buSzPts val="2100"/>
              <a:buNone/>
            </a:pPr>
            <a:r>
              <a:rPr b="1" lang="en-US" sz="2100">
                <a:solidFill>
                  <a:srgbClr val="FF0000"/>
                </a:solidFill>
              </a:rPr>
              <a:t>Photo and video sharing sites </a:t>
            </a:r>
            <a:r>
              <a:rPr lang="en-US" sz="2100"/>
              <a:t>have become increasingly popular with the proliferation of smartphones. </a:t>
            </a:r>
            <a:endParaRPr sz="2100"/>
          </a:p>
          <a:p>
            <a:pPr indent="0" lvl="0" marL="0" rtl="0" algn="just">
              <a:lnSpc>
                <a:spcPct val="100000"/>
              </a:lnSpc>
              <a:spcBef>
                <a:spcPts val="180"/>
              </a:spcBef>
              <a:spcAft>
                <a:spcPts val="0"/>
              </a:spcAft>
              <a:buSzPts val="900"/>
              <a:buNone/>
            </a:pPr>
            <a:r>
              <a:t/>
            </a:r>
            <a:endParaRPr sz="900"/>
          </a:p>
          <a:p>
            <a:pPr indent="0" lvl="0" marL="0" rtl="0" algn="just">
              <a:lnSpc>
                <a:spcPct val="100000"/>
              </a:lnSpc>
              <a:spcBef>
                <a:spcPts val="420"/>
              </a:spcBef>
              <a:spcAft>
                <a:spcPts val="0"/>
              </a:spcAft>
              <a:buSzPts val="2100"/>
              <a:buNone/>
            </a:pPr>
            <a:r>
              <a:rPr lang="en-US" sz="2100"/>
              <a:t>The sites host user-generated photos and videos that users can upload to their profiles.  The most popular video sharing site is </a:t>
            </a:r>
            <a:r>
              <a:rPr b="1" lang="en-US" sz="2100">
                <a:solidFill>
                  <a:schemeClr val="accent6"/>
                </a:solidFill>
              </a:rPr>
              <a:t>YouTube</a:t>
            </a:r>
            <a:r>
              <a:rPr lang="en-US" sz="2100"/>
              <a:t>, which requires a user account to upload videos. Though, anyone can view videos posted on YouTube.</a:t>
            </a:r>
            <a:endParaRPr/>
          </a:p>
          <a:p>
            <a:pPr indent="0" lvl="0" marL="0" rtl="0" algn="just">
              <a:lnSpc>
                <a:spcPct val="100000"/>
              </a:lnSpc>
              <a:spcBef>
                <a:spcPts val="180"/>
              </a:spcBef>
              <a:spcAft>
                <a:spcPts val="0"/>
              </a:spcAft>
              <a:buSzPts val="900"/>
              <a:buNone/>
            </a:pPr>
            <a:r>
              <a:t/>
            </a:r>
            <a:endParaRPr sz="900"/>
          </a:p>
          <a:p>
            <a:pPr indent="0" lvl="0" marL="0" rtl="0" algn="just">
              <a:lnSpc>
                <a:spcPct val="100000"/>
              </a:lnSpc>
              <a:spcBef>
                <a:spcPts val="420"/>
              </a:spcBef>
              <a:spcAft>
                <a:spcPts val="0"/>
              </a:spcAft>
              <a:buClr>
                <a:schemeClr val="accent6"/>
              </a:buClr>
              <a:buSzPts val="2100"/>
              <a:buNone/>
            </a:pPr>
            <a:r>
              <a:rPr b="1" lang="en-US" sz="2100">
                <a:solidFill>
                  <a:schemeClr val="accent6"/>
                </a:solidFill>
              </a:rPr>
              <a:t>Vimeo</a:t>
            </a:r>
            <a:r>
              <a:rPr lang="en-US" sz="2100"/>
              <a:t> is another platform to upload and share videos.  Popular photo sharing sites include </a:t>
            </a:r>
            <a:r>
              <a:rPr b="1" lang="en-US" sz="2100">
                <a:solidFill>
                  <a:schemeClr val="accent6"/>
                </a:solidFill>
              </a:rPr>
              <a:t>Flickr, Instagram, Vine, Snapchat</a:t>
            </a:r>
            <a:r>
              <a:rPr lang="en-US" sz="2100"/>
              <a:t> and </a:t>
            </a:r>
            <a:r>
              <a:rPr b="1" lang="en-US" sz="2100">
                <a:solidFill>
                  <a:schemeClr val="accent6"/>
                </a:solidFill>
              </a:rPr>
              <a:t>Pinterest</a:t>
            </a:r>
            <a:r>
              <a:rPr lang="en-US" sz="2100"/>
              <a:t>, each catering to a different niche.  Some photo sharing sites also allow users to post videos.</a:t>
            </a:r>
            <a:endParaRPr sz="2100"/>
          </a:p>
        </p:txBody>
      </p:sp>
      <p:pic>
        <p:nvPicPr>
          <p:cNvPr descr="C:\Users\Właściciel\Desktop\CET Stay tuned online\Erasmus plus logo (transparent).png" id="4017" name="Google Shape;4017;p226"/>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018" name="Google Shape;4018;p226"/>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pic>
        <p:nvPicPr>
          <p:cNvPr descr="C:\Users\Właściciel\Desktop\CET Stay tuned online\Materials\Video sharing icons.png" id="4019" name="Google Shape;4019;p226"/>
          <p:cNvPicPr preferRelativeResize="0"/>
          <p:nvPr/>
        </p:nvPicPr>
        <p:blipFill rotWithShape="1">
          <a:blip r:embed="rId4">
            <a:alphaModFix/>
          </a:blip>
          <a:srcRect b="0" l="0" r="0" t="0"/>
          <a:stretch/>
        </p:blipFill>
        <p:spPr>
          <a:xfrm flipH="1" rot="10800000">
            <a:off x="3719736" y="4688742"/>
            <a:ext cx="4935308" cy="1260538"/>
          </a:xfrm>
          <a:prstGeom prst="rect">
            <a:avLst/>
          </a:prstGeom>
          <a:noFill/>
          <a:ln>
            <a:noFill/>
          </a:ln>
        </p:spPr>
      </p:pic>
      <p:pic>
        <p:nvPicPr>
          <p:cNvPr descr="C:\Users\Właściciel\Desktop\CET Stay tuned online\Materials\Snapchat logo.png" id="4020" name="Google Shape;4020;p226"/>
          <p:cNvPicPr preferRelativeResize="0"/>
          <p:nvPr/>
        </p:nvPicPr>
        <p:blipFill rotWithShape="1">
          <a:blip r:embed="rId5">
            <a:alphaModFix/>
          </a:blip>
          <a:srcRect b="0" l="0" r="0" t="0"/>
          <a:stretch/>
        </p:blipFill>
        <p:spPr>
          <a:xfrm>
            <a:off x="2751310" y="4764830"/>
            <a:ext cx="896418" cy="896418"/>
          </a:xfrm>
          <a:prstGeom prst="rect">
            <a:avLst/>
          </a:prstGeom>
          <a:noFill/>
          <a:ln>
            <a:noFill/>
          </a:ln>
        </p:spPr>
      </p:pic>
      <p:pic>
        <p:nvPicPr>
          <p:cNvPr descr="C:\Users\Właściciel\Desktop\CET Stay tuned online\Materials\Vine logo.png" id="4021" name="Google Shape;4021;p226"/>
          <p:cNvPicPr preferRelativeResize="0"/>
          <p:nvPr/>
        </p:nvPicPr>
        <p:blipFill rotWithShape="1">
          <a:blip r:embed="rId6">
            <a:alphaModFix/>
          </a:blip>
          <a:srcRect b="0" l="0" r="0" t="0"/>
          <a:stretch/>
        </p:blipFill>
        <p:spPr>
          <a:xfrm>
            <a:off x="8544273" y="4824608"/>
            <a:ext cx="923187" cy="908648"/>
          </a:xfrm>
          <a:prstGeom prst="rect">
            <a:avLst/>
          </a:prstGeom>
          <a:noFill/>
          <a:ln>
            <a:noFill/>
          </a:ln>
        </p:spPr>
      </p:pic>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5" name="Shape 4025"/>
        <p:cNvGrpSpPr/>
        <p:nvPr/>
      </p:nvGrpSpPr>
      <p:grpSpPr>
        <a:xfrm>
          <a:off x="0" y="0"/>
          <a:ext cx="0" cy="0"/>
          <a:chOff x="0" y="0"/>
          <a:chExt cx="0" cy="0"/>
        </a:xfrm>
      </p:grpSpPr>
      <p:sp>
        <p:nvSpPr>
          <p:cNvPr id="4026" name="Google Shape;4026;p227"/>
          <p:cNvSpPr txBox="1"/>
          <p:nvPr>
            <p:ph type="title"/>
          </p:nvPr>
        </p:nvSpPr>
        <p:spPr>
          <a:xfrm>
            <a:off x="1631504" y="-243408"/>
            <a:ext cx="8928992"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None/>
            </a:pPr>
            <a:r>
              <a:rPr lang="en-US" sz="3600">
                <a:solidFill>
                  <a:schemeClr val="accent1"/>
                </a:solidFill>
                <a:latin typeface="Anton"/>
                <a:ea typeface="Anton"/>
                <a:cs typeface="Anton"/>
                <a:sym typeface="Anton"/>
              </a:rPr>
              <a:t>PHOTO AND VIDEO SHARING SITES</a:t>
            </a:r>
            <a:endParaRPr/>
          </a:p>
        </p:txBody>
      </p:sp>
      <p:sp>
        <p:nvSpPr>
          <p:cNvPr id="4027" name="Google Shape;4027;p227"/>
          <p:cNvSpPr txBox="1"/>
          <p:nvPr>
            <p:ph idx="1" type="body"/>
          </p:nvPr>
        </p:nvSpPr>
        <p:spPr>
          <a:xfrm>
            <a:off x="1775520" y="836712"/>
            <a:ext cx="8712968" cy="5256584"/>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accent6"/>
              </a:buClr>
              <a:buSzPts val="2000"/>
              <a:buNone/>
            </a:pPr>
            <a:r>
              <a:rPr b="1" lang="en-US" sz="2000">
                <a:solidFill>
                  <a:schemeClr val="accent6"/>
                </a:solidFill>
              </a:rPr>
              <a:t>Instagram</a:t>
            </a:r>
            <a:r>
              <a:rPr lang="en-US" sz="2000"/>
              <a:t> is an online mobile photo-video sharing social networking service which enables its users to take pictures, videos and to share them online with the others. Instagram is considered as vintage photography smartphone app.</a:t>
            </a:r>
            <a:endParaRPr/>
          </a:p>
          <a:p>
            <a:pPr indent="0" lvl="0" marL="0" rtl="0" algn="just">
              <a:lnSpc>
                <a:spcPct val="80000"/>
              </a:lnSpc>
              <a:spcBef>
                <a:spcPts val="400"/>
              </a:spcBef>
              <a:spcAft>
                <a:spcPts val="0"/>
              </a:spcAft>
              <a:buSzPts val="2000"/>
              <a:buNone/>
            </a:pPr>
            <a:r>
              <a:t/>
            </a:r>
            <a:endParaRPr sz="2000"/>
          </a:p>
          <a:p>
            <a:pPr indent="0" lvl="0" marL="0" rtl="0" algn="just">
              <a:lnSpc>
                <a:spcPct val="80000"/>
              </a:lnSpc>
              <a:spcBef>
                <a:spcPts val="400"/>
              </a:spcBef>
              <a:spcAft>
                <a:spcPts val="0"/>
              </a:spcAft>
              <a:buClr>
                <a:schemeClr val="accent6"/>
              </a:buClr>
              <a:buSzPts val="2000"/>
              <a:buNone/>
            </a:pPr>
            <a:r>
              <a:rPr b="1" lang="en-US" sz="2000">
                <a:solidFill>
                  <a:schemeClr val="accent6"/>
                </a:solidFill>
              </a:rPr>
              <a:t>Snapchat </a:t>
            </a:r>
            <a:r>
              <a:rPr lang="en-US" sz="2000"/>
              <a:t>is video messaging application which allow users to take photos, record videos, add text and drawings, and send them to a controlled list of recipients. These sent photographs and videos are known as "Snaps". Users set a time limit for how long recipients can view their Snaps (as of September 2015, the range is from 1 to 10 seconds), after which they are deleted from Snapchat's servers.</a:t>
            </a:r>
            <a:endParaRPr/>
          </a:p>
          <a:p>
            <a:pPr indent="0" lvl="0" marL="0" rtl="0" algn="just">
              <a:lnSpc>
                <a:spcPct val="80000"/>
              </a:lnSpc>
              <a:spcBef>
                <a:spcPts val="400"/>
              </a:spcBef>
              <a:spcAft>
                <a:spcPts val="0"/>
              </a:spcAft>
              <a:buSzPts val="2000"/>
              <a:buNone/>
            </a:pPr>
            <a:r>
              <a:t/>
            </a:r>
            <a:endParaRPr sz="2000"/>
          </a:p>
          <a:p>
            <a:pPr indent="0" lvl="0" marL="0" rtl="0" algn="just">
              <a:lnSpc>
                <a:spcPct val="80000"/>
              </a:lnSpc>
              <a:spcBef>
                <a:spcPts val="400"/>
              </a:spcBef>
              <a:spcAft>
                <a:spcPts val="0"/>
              </a:spcAft>
              <a:buClr>
                <a:schemeClr val="accent6"/>
              </a:buClr>
              <a:buSzPts val="2000"/>
              <a:buNone/>
            </a:pPr>
            <a:r>
              <a:rPr b="1" lang="en-US" sz="2000">
                <a:solidFill>
                  <a:schemeClr val="accent6"/>
                </a:solidFill>
              </a:rPr>
              <a:t>Vine</a:t>
            </a:r>
            <a:r>
              <a:rPr lang="en-US" sz="2000"/>
              <a:t> is a short form of video sharing service. The service allows its users to share seven second video clips and share them with the others.</a:t>
            </a:r>
            <a:endParaRPr/>
          </a:p>
          <a:p>
            <a:pPr indent="0" lvl="0" marL="0" rtl="0" algn="just">
              <a:lnSpc>
                <a:spcPct val="80000"/>
              </a:lnSpc>
              <a:spcBef>
                <a:spcPts val="400"/>
              </a:spcBef>
              <a:spcAft>
                <a:spcPts val="0"/>
              </a:spcAft>
              <a:buSzPts val="2000"/>
              <a:buNone/>
            </a:pPr>
            <a:r>
              <a:t/>
            </a:r>
            <a:endParaRPr sz="2000"/>
          </a:p>
          <a:p>
            <a:pPr indent="0" lvl="0" marL="0" rtl="0" algn="just">
              <a:lnSpc>
                <a:spcPct val="80000"/>
              </a:lnSpc>
              <a:spcBef>
                <a:spcPts val="400"/>
              </a:spcBef>
              <a:spcAft>
                <a:spcPts val="0"/>
              </a:spcAft>
              <a:buClr>
                <a:schemeClr val="accent6"/>
              </a:buClr>
              <a:buSzPts val="2000"/>
              <a:buNone/>
            </a:pPr>
            <a:r>
              <a:rPr b="1" lang="en-US" sz="2000">
                <a:solidFill>
                  <a:schemeClr val="accent6"/>
                </a:solidFill>
              </a:rPr>
              <a:t>Flickr</a:t>
            </a:r>
            <a:r>
              <a:rPr lang="en-US" sz="2000"/>
              <a:t> is a photo and video positing website. The site allows its users to share and search photos. The service is widely used by photo researchers and bloggers.</a:t>
            </a:r>
            <a:endParaRPr/>
          </a:p>
          <a:p>
            <a:pPr indent="0" lvl="0" marL="0" rtl="0" algn="just">
              <a:lnSpc>
                <a:spcPct val="80000"/>
              </a:lnSpc>
              <a:spcBef>
                <a:spcPts val="400"/>
              </a:spcBef>
              <a:spcAft>
                <a:spcPts val="0"/>
              </a:spcAft>
              <a:buSzPts val="2000"/>
              <a:buNone/>
            </a:pPr>
            <a:r>
              <a:t/>
            </a:r>
            <a:endParaRPr sz="2000"/>
          </a:p>
        </p:txBody>
      </p:sp>
      <p:pic>
        <p:nvPicPr>
          <p:cNvPr descr="C:\Users\Właściciel\Desktop\CET Stay tuned online\Erasmus plus logo (transparent).png" id="4028" name="Google Shape;4028;p227"/>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029" name="Google Shape;4029;p227"/>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3" name="Shape 4033"/>
        <p:cNvGrpSpPr/>
        <p:nvPr/>
      </p:nvGrpSpPr>
      <p:grpSpPr>
        <a:xfrm>
          <a:off x="0" y="0"/>
          <a:ext cx="0" cy="0"/>
          <a:chOff x="0" y="0"/>
          <a:chExt cx="0" cy="0"/>
        </a:xfrm>
      </p:grpSpPr>
      <p:sp>
        <p:nvSpPr>
          <p:cNvPr id="4034" name="Google Shape;4034;p228"/>
          <p:cNvSpPr txBox="1"/>
          <p:nvPr>
            <p:ph type="title"/>
          </p:nvPr>
        </p:nvSpPr>
        <p:spPr>
          <a:xfrm>
            <a:off x="1703512" y="-18256"/>
            <a:ext cx="8856984"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3600"/>
              <a:buNone/>
            </a:pPr>
            <a:r>
              <a:rPr b="1" lang="en-US" sz="3600">
                <a:solidFill>
                  <a:schemeClr val="accent1"/>
                </a:solidFill>
                <a:latin typeface="Anton"/>
                <a:ea typeface="Anton"/>
                <a:cs typeface="Anton"/>
                <a:sym typeface="Anton"/>
              </a:rPr>
              <a:t>POPULAR SOCIAL MEDIA PLATFORMS</a:t>
            </a:r>
            <a:endParaRPr b="1" sz="3600">
              <a:solidFill>
                <a:schemeClr val="accent1"/>
              </a:solidFill>
              <a:latin typeface="Anton"/>
              <a:ea typeface="Anton"/>
              <a:cs typeface="Anton"/>
              <a:sym typeface="Anton"/>
            </a:endParaRPr>
          </a:p>
        </p:txBody>
      </p:sp>
      <p:pic>
        <p:nvPicPr>
          <p:cNvPr descr="C:\Users\Właściciel\Desktop\CET Stay tuned online\Erasmus plus logo (transparent).png" id="4035" name="Google Shape;4035;p228"/>
          <p:cNvPicPr preferRelativeResize="0"/>
          <p:nvPr/>
        </p:nvPicPr>
        <p:blipFill rotWithShape="1">
          <a:blip r:embed="rId3">
            <a:alphaModFix/>
          </a:blip>
          <a:srcRect b="0" l="0" r="0" t="0"/>
          <a:stretch/>
        </p:blipFill>
        <p:spPr>
          <a:xfrm>
            <a:off x="7392144" y="6087356"/>
            <a:ext cx="3024336" cy="654012"/>
          </a:xfrm>
          <a:prstGeom prst="rect">
            <a:avLst/>
          </a:prstGeom>
          <a:noFill/>
          <a:ln>
            <a:noFill/>
          </a:ln>
        </p:spPr>
      </p:pic>
      <p:cxnSp>
        <p:nvCxnSpPr>
          <p:cNvPr id="4036" name="Google Shape;4036;p228"/>
          <p:cNvCxnSpPr/>
          <p:nvPr/>
        </p:nvCxnSpPr>
        <p:spPr>
          <a:xfrm>
            <a:off x="1847528" y="5877272"/>
            <a:ext cx="8496944" cy="0"/>
          </a:xfrm>
          <a:prstGeom prst="straightConnector1">
            <a:avLst/>
          </a:prstGeom>
          <a:noFill/>
          <a:ln cap="flat" cmpd="sng" w="9525">
            <a:solidFill>
              <a:srgbClr val="F5913F"/>
            </a:solidFill>
            <a:prstDash val="solid"/>
            <a:round/>
            <a:headEnd len="sm" w="sm" type="none"/>
            <a:tailEnd len="sm" w="sm" type="none"/>
          </a:ln>
        </p:spPr>
      </p:cxnSp>
      <p:pic>
        <p:nvPicPr>
          <p:cNvPr descr="C:\Users\Właściciel\Desktop\CET Stay tuned online\Materials\Social networking icons.png" id="4037" name="Google Shape;4037;p228"/>
          <p:cNvPicPr preferRelativeResize="0"/>
          <p:nvPr/>
        </p:nvPicPr>
        <p:blipFill rotWithShape="1">
          <a:blip r:embed="rId4">
            <a:alphaModFix/>
          </a:blip>
          <a:srcRect b="0" l="0" r="0" t="0"/>
          <a:stretch/>
        </p:blipFill>
        <p:spPr>
          <a:xfrm>
            <a:off x="2640000" y="956934"/>
            <a:ext cx="2375881" cy="1607971"/>
          </a:xfrm>
          <a:prstGeom prst="rect">
            <a:avLst/>
          </a:prstGeom>
          <a:noFill/>
          <a:ln>
            <a:noFill/>
          </a:ln>
        </p:spPr>
      </p:pic>
      <p:pic>
        <p:nvPicPr>
          <p:cNvPr descr="C:\Users\Właściciel\Desktop\CET Stay tuned online\Materials\Video sharing icons 2.png" id="4038" name="Google Shape;4038;p228"/>
          <p:cNvPicPr preferRelativeResize="0"/>
          <p:nvPr/>
        </p:nvPicPr>
        <p:blipFill rotWithShape="1">
          <a:blip r:embed="rId5">
            <a:alphaModFix/>
          </a:blip>
          <a:srcRect b="0" l="0" r="0" t="0"/>
          <a:stretch/>
        </p:blipFill>
        <p:spPr>
          <a:xfrm>
            <a:off x="2567992" y="4293097"/>
            <a:ext cx="2375880" cy="1532493"/>
          </a:xfrm>
          <a:prstGeom prst="rect">
            <a:avLst/>
          </a:prstGeom>
          <a:noFill/>
          <a:ln>
            <a:noFill/>
          </a:ln>
        </p:spPr>
      </p:pic>
      <p:pic>
        <p:nvPicPr>
          <p:cNvPr descr="C:\Users\Właściciel\Desktop\CET Stay tuned online\Materials\Analytics icons.png" id="4039" name="Google Shape;4039;p228"/>
          <p:cNvPicPr preferRelativeResize="0"/>
          <p:nvPr/>
        </p:nvPicPr>
        <p:blipFill rotWithShape="1">
          <a:blip r:embed="rId6">
            <a:alphaModFix/>
          </a:blip>
          <a:srcRect b="0" l="0" r="0" t="0"/>
          <a:stretch/>
        </p:blipFill>
        <p:spPr>
          <a:xfrm>
            <a:off x="7032104" y="4332212"/>
            <a:ext cx="2376264" cy="1545060"/>
          </a:xfrm>
          <a:prstGeom prst="rect">
            <a:avLst/>
          </a:prstGeom>
          <a:noFill/>
          <a:ln>
            <a:noFill/>
          </a:ln>
        </p:spPr>
      </p:pic>
      <p:pic>
        <p:nvPicPr>
          <p:cNvPr descr="C:\Users\Właściciel\Desktop\CET Stay tuned online\Materials\Blogging icons.png" id="4040" name="Google Shape;4040;p228"/>
          <p:cNvPicPr preferRelativeResize="0"/>
          <p:nvPr/>
        </p:nvPicPr>
        <p:blipFill rotWithShape="1">
          <a:blip r:embed="rId7">
            <a:alphaModFix/>
          </a:blip>
          <a:srcRect b="0" l="0" r="0" t="0"/>
          <a:stretch/>
        </p:blipFill>
        <p:spPr>
          <a:xfrm>
            <a:off x="6376290" y="2564905"/>
            <a:ext cx="2960070" cy="1648265"/>
          </a:xfrm>
          <a:prstGeom prst="rect">
            <a:avLst/>
          </a:prstGeom>
          <a:noFill/>
          <a:ln>
            <a:noFill/>
          </a:ln>
        </p:spPr>
      </p:pic>
      <p:pic>
        <p:nvPicPr>
          <p:cNvPr descr="C:\Users\Właściciel\Desktop\CET Stay tuned online\Materials\Microblogging icons.png" id="4041" name="Google Shape;4041;p228"/>
          <p:cNvPicPr preferRelativeResize="0"/>
          <p:nvPr/>
        </p:nvPicPr>
        <p:blipFill rotWithShape="1">
          <a:blip r:embed="rId8">
            <a:alphaModFix/>
          </a:blip>
          <a:srcRect b="0" l="0" r="0" t="0"/>
          <a:stretch/>
        </p:blipFill>
        <p:spPr>
          <a:xfrm>
            <a:off x="6874870" y="956934"/>
            <a:ext cx="2461490" cy="1610031"/>
          </a:xfrm>
          <a:prstGeom prst="rect">
            <a:avLst/>
          </a:prstGeom>
          <a:noFill/>
          <a:ln>
            <a:noFill/>
          </a:ln>
        </p:spPr>
      </p:pic>
      <p:pic>
        <p:nvPicPr>
          <p:cNvPr descr="C:\Users\Właściciel\Desktop\CET Stay tuned online\Materials\Photo sharing icons.png" id="4042" name="Google Shape;4042;p228"/>
          <p:cNvPicPr preferRelativeResize="0"/>
          <p:nvPr/>
        </p:nvPicPr>
        <p:blipFill rotWithShape="1">
          <a:blip r:embed="rId9">
            <a:alphaModFix/>
          </a:blip>
          <a:srcRect b="0" l="0" r="0" t="0"/>
          <a:stretch/>
        </p:blipFill>
        <p:spPr>
          <a:xfrm>
            <a:off x="2567609" y="2708921"/>
            <a:ext cx="2419537" cy="1565583"/>
          </a:xfrm>
          <a:prstGeom prst="rect">
            <a:avLst/>
          </a:prstGeom>
          <a:noFill/>
          <a:ln>
            <a:noFill/>
          </a:ln>
        </p:spPr>
      </p:pic>
      <p:pic>
        <p:nvPicPr>
          <p:cNvPr descr="C:\Users\Właściciel\Desktop\CET Stay tuned online\Materials\Snapchat logo.png" id="4043" name="Google Shape;4043;p228"/>
          <p:cNvPicPr preferRelativeResize="0"/>
          <p:nvPr/>
        </p:nvPicPr>
        <p:blipFill rotWithShape="1">
          <a:blip r:embed="rId10">
            <a:alphaModFix/>
          </a:blip>
          <a:srcRect b="0" l="0" r="0" t="0"/>
          <a:stretch/>
        </p:blipFill>
        <p:spPr>
          <a:xfrm>
            <a:off x="4151784" y="4310590"/>
            <a:ext cx="702586" cy="702586"/>
          </a:xfrm>
          <a:prstGeom prst="rect">
            <a:avLst/>
          </a:prstGeom>
          <a:noFill/>
          <a:ln>
            <a:noFill/>
          </a:ln>
        </p:spPr>
      </p:pic>
      <p:pic>
        <p:nvPicPr>
          <p:cNvPr descr="C:\Users\Właściciel\Desktop\CET Stay tuned online\Materials\Vine logo.png" id="4044" name="Google Shape;4044;p228"/>
          <p:cNvPicPr preferRelativeResize="0"/>
          <p:nvPr/>
        </p:nvPicPr>
        <p:blipFill rotWithShape="1">
          <a:blip r:embed="rId11">
            <a:alphaModFix/>
          </a:blip>
          <a:srcRect b="0" l="0" r="0" t="0"/>
          <a:stretch/>
        </p:blipFill>
        <p:spPr>
          <a:xfrm>
            <a:off x="4871864" y="4293096"/>
            <a:ext cx="731602" cy="720080"/>
          </a:xfrm>
          <a:prstGeom prst="rect">
            <a:avLst/>
          </a:prstGeom>
          <a:noFill/>
          <a:ln>
            <a:noFill/>
          </a:ln>
        </p:spPr>
      </p:pic>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5998"/>
        </a:solidFill>
      </p:bgPr>
    </p:bg>
    <p:spTree>
      <p:nvGrpSpPr>
        <p:cNvPr id="4048" name="Shape 4048"/>
        <p:cNvGrpSpPr/>
        <p:nvPr/>
      </p:nvGrpSpPr>
      <p:grpSpPr>
        <a:xfrm>
          <a:off x="0" y="0"/>
          <a:ext cx="0" cy="0"/>
          <a:chOff x="0" y="0"/>
          <a:chExt cx="0" cy="0"/>
        </a:xfrm>
      </p:grpSpPr>
      <p:sp>
        <p:nvSpPr>
          <p:cNvPr id="4049" name="Google Shape;4049;p229"/>
          <p:cNvSpPr txBox="1"/>
          <p:nvPr>
            <p:ph idx="1" type="body"/>
          </p:nvPr>
        </p:nvSpPr>
        <p:spPr>
          <a:xfrm>
            <a:off x="1775520" y="2852936"/>
            <a:ext cx="6408712" cy="244827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700"/>
              <a:buNone/>
            </a:pPr>
            <a:r>
              <a:t/>
            </a:r>
            <a:endParaRPr sz="1700">
              <a:solidFill>
                <a:schemeClr val="lt1"/>
              </a:solidFill>
              <a:latin typeface="Quattrocento Sans"/>
              <a:ea typeface="Quattrocento Sans"/>
              <a:cs typeface="Quattrocento Sans"/>
              <a:sym typeface="Quattrocento Sans"/>
            </a:endParaRPr>
          </a:p>
          <a:p>
            <a:pPr indent="0" lvl="0" marL="0" rtl="0" algn="just">
              <a:lnSpc>
                <a:spcPct val="100000"/>
              </a:lnSpc>
              <a:spcBef>
                <a:spcPts val="340"/>
              </a:spcBef>
              <a:spcAft>
                <a:spcPts val="0"/>
              </a:spcAft>
              <a:buClr>
                <a:schemeClr val="lt1"/>
              </a:buClr>
              <a:buSzPts val="1700"/>
              <a:buNone/>
            </a:pPr>
            <a:r>
              <a:rPr lang="en-US" sz="1700">
                <a:solidFill>
                  <a:schemeClr val="lt1"/>
                </a:solidFill>
                <a:latin typeface="Quattrocento Sans"/>
                <a:ea typeface="Quattrocento Sans"/>
                <a:cs typeface="Quattrocento Sans"/>
                <a:sym typeface="Quattrocento Sans"/>
              </a:rPr>
              <a:t>Organizations can promote their cause and build a community of advocates through Facebook’s open and dynamic interface. They can use high quality photos or visuals to brand their Page and add customized apps to drive followers to their blog, website or other online networks. Organizations can also choose to create a Group in addition to a Page, where they can foster dialogue on a specific topic and have more flexibility with privacy settings.</a:t>
            </a:r>
            <a:endParaRPr sz="1700">
              <a:solidFill>
                <a:schemeClr val="lt1"/>
              </a:solidFill>
              <a:latin typeface="Quattrocento Sans"/>
              <a:ea typeface="Quattrocento Sans"/>
              <a:cs typeface="Quattrocento Sans"/>
              <a:sym typeface="Quattrocento Sans"/>
            </a:endParaRPr>
          </a:p>
          <a:p>
            <a:pPr indent="0" lvl="0" marL="0" rtl="0" algn="just">
              <a:lnSpc>
                <a:spcPct val="100000"/>
              </a:lnSpc>
              <a:spcBef>
                <a:spcPts val="340"/>
              </a:spcBef>
              <a:spcAft>
                <a:spcPts val="0"/>
              </a:spcAft>
              <a:buSzPts val="1700"/>
              <a:buNone/>
            </a:pPr>
            <a:r>
              <a:t/>
            </a:r>
            <a:endParaRPr b="1" sz="1700">
              <a:solidFill>
                <a:schemeClr val="lt1"/>
              </a:solidFill>
              <a:latin typeface="Quattrocento Sans"/>
              <a:ea typeface="Quattrocento Sans"/>
              <a:cs typeface="Quattrocento Sans"/>
              <a:sym typeface="Quattrocento Sans"/>
            </a:endParaRPr>
          </a:p>
          <a:p>
            <a:pPr indent="0" lvl="0" marL="0" rtl="0" algn="just">
              <a:lnSpc>
                <a:spcPct val="100000"/>
              </a:lnSpc>
              <a:spcBef>
                <a:spcPts val="340"/>
              </a:spcBef>
              <a:spcAft>
                <a:spcPts val="0"/>
              </a:spcAft>
              <a:buClr>
                <a:schemeClr val="lt1"/>
              </a:buClr>
              <a:buSzPts val="1700"/>
              <a:buNone/>
            </a:pPr>
            <a:r>
              <a:rPr b="1" lang="en-US" sz="1700">
                <a:solidFill>
                  <a:schemeClr val="lt1"/>
                </a:solidFill>
                <a:latin typeface="Quattrocento Sans"/>
                <a:ea typeface="Quattrocento Sans"/>
                <a:cs typeface="Quattrocento Sans"/>
                <a:sym typeface="Quattrocento Sans"/>
              </a:rPr>
              <a:t>1.49 billion monthly active users! </a:t>
            </a:r>
            <a:endParaRPr b="1" sz="1700">
              <a:solidFill>
                <a:schemeClr val="lt1"/>
              </a:solidFill>
              <a:latin typeface="Quattrocento Sans"/>
              <a:ea typeface="Quattrocento Sans"/>
              <a:cs typeface="Quattrocento Sans"/>
              <a:sym typeface="Quattrocento Sans"/>
            </a:endParaRPr>
          </a:p>
        </p:txBody>
      </p:sp>
      <p:pic>
        <p:nvPicPr>
          <p:cNvPr descr="C:\Users\Właściciel\Desktop\CET Stay tuned online\Materials\Facebook_logo_(square).png" id="4050" name="Google Shape;4050;p229"/>
          <p:cNvPicPr preferRelativeResize="0"/>
          <p:nvPr/>
        </p:nvPicPr>
        <p:blipFill rotWithShape="1">
          <a:blip r:embed="rId3">
            <a:alphaModFix/>
          </a:blip>
          <a:srcRect b="0" l="0" r="0" t="0"/>
          <a:stretch/>
        </p:blipFill>
        <p:spPr>
          <a:xfrm>
            <a:off x="1487488" y="-27384"/>
            <a:ext cx="1403648" cy="1403648"/>
          </a:xfrm>
          <a:prstGeom prst="rect">
            <a:avLst/>
          </a:prstGeom>
          <a:noFill/>
          <a:ln>
            <a:noFill/>
          </a:ln>
        </p:spPr>
      </p:pic>
      <p:sp>
        <p:nvSpPr>
          <p:cNvPr id="4051" name="Google Shape;4051;p229"/>
          <p:cNvSpPr txBox="1"/>
          <p:nvPr/>
        </p:nvSpPr>
        <p:spPr>
          <a:xfrm>
            <a:off x="2889470" y="458670"/>
            <a:ext cx="370646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FFFF"/>
                </a:solidFill>
                <a:latin typeface="Quattrocento Sans"/>
                <a:ea typeface="Quattrocento Sans"/>
                <a:cs typeface="Quattrocento Sans"/>
                <a:sym typeface="Quattrocento Sans"/>
              </a:rPr>
              <a:t>www.facebook.com</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b="1" sz="2800">
              <a:solidFill>
                <a:srgbClr val="000000"/>
              </a:solidFill>
              <a:latin typeface="Quattrocento Sans"/>
              <a:ea typeface="Quattrocento Sans"/>
              <a:cs typeface="Quattrocento Sans"/>
              <a:sym typeface="Quattrocento Sans"/>
            </a:endParaRPr>
          </a:p>
        </p:txBody>
      </p:sp>
      <p:sp>
        <p:nvSpPr>
          <p:cNvPr id="4052" name="Google Shape;4052;p229"/>
          <p:cNvSpPr txBox="1"/>
          <p:nvPr/>
        </p:nvSpPr>
        <p:spPr>
          <a:xfrm>
            <a:off x="1775520" y="1196752"/>
            <a:ext cx="8712968" cy="192360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700">
              <a:solidFill>
                <a:srgbClr val="FFFFFF"/>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US" sz="1700">
                <a:solidFill>
                  <a:srgbClr val="FFFFFF"/>
                </a:solidFill>
                <a:latin typeface="Quattrocento Sans"/>
                <a:ea typeface="Quattrocento Sans"/>
                <a:cs typeface="Quattrocento Sans"/>
                <a:sym typeface="Quattrocento Sans"/>
              </a:rPr>
              <a:t>Facebook is the world’s largest social networking site. It allows users to engage with people and brands through a very interactive experience. Individuals can create a personal profile Page, while public figures and entities can create public pages. Both options allow users to share photos and videos, plan and promote events, post news or information through status updates, and like or comment on posts. Each time a user engages in these activities, it becomes visible in their friends’ or followers’ news feed. </a:t>
            </a:r>
            <a:endParaRPr sz="1400">
              <a:solidFill>
                <a:srgbClr val="000000"/>
              </a:solidFill>
              <a:latin typeface="Arial"/>
              <a:ea typeface="Arial"/>
              <a:cs typeface="Arial"/>
              <a:sym typeface="Arial"/>
            </a:endParaRPr>
          </a:p>
        </p:txBody>
      </p:sp>
      <p:sp>
        <p:nvSpPr>
          <p:cNvPr id="4053" name="Google Shape;4053;p229"/>
          <p:cNvSpPr/>
          <p:nvPr/>
        </p:nvSpPr>
        <p:spPr>
          <a:xfrm>
            <a:off x="8184232" y="3140274"/>
            <a:ext cx="2411760" cy="2396876"/>
          </a:xfrm>
          <a:prstGeom prst="wedgeRoundRectCallout">
            <a:avLst>
              <a:gd fmla="val -20833" name="adj1"/>
              <a:gd fmla="val 58514" name="adj2"/>
              <a:gd fmla="val 16667" name="adj3"/>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054" name="Google Shape;4054;p229"/>
          <p:cNvSpPr/>
          <p:nvPr/>
        </p:nvSpPr>
        <p:spPr>
          <a:xfrm>
            <a:off x="8257256" y="3429000"/>
            <a:ext cx="2375248" cy="20162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1F497D"/>
                </a:solidFill>
                <a:latin typeface="Quattrocento Sans"/>
                <a:ea typeface="Quattrocento Sans"/>
                <a:cs typeface="Quattrocento Sans"/>
                <a:sym typeface="Quattrocento Sans"/>
              </a:rPr>
              <a:t>Correct usage:</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b="1" sz="1600">
              <a:solidFill>
                <a:srgbClr val="1F497D"/>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rgbClr val="1F497D"/>
                </a:solidFill>
                <a:latin typeface="Quattrocento Sans"/>
                <a:ea typeface="Quattrocento Sans"/>
                <a:cs typeface="Quattrocento Sans"/>
                <a:sym typeface="Quattrocento Sans"/>
              </a:rPr>
              <a:t>Profile – for real person</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1F497D"/>
                </a:solidFill>
                <a:latin typeface="Quattrocento Sans"/>
                <a:ea typeface="Quattrocento Sans"/>
                <a:cs typeface="Quattrocento Sans"/>
                <a:sym typeface="Quattrocento Sans"/>
              </a:rPr>
              <a:t>Page – for organisation / company</a:t>
            </a:r>
            <a:endParaRPr sz="1600">
              <a:solidFill>
                <a:srgbClr val="1F497D"/>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rgbClr val="1F497D"/>
                </a:solidFill>
                <a:latin typeface="Quattrocento Sans"/>
                <a:ea typeface="Quattrocento Sans"/>
                <a:cs typeface="Quattrocento Sans"/>
                <a:sym typeface="Quattrocento Sans"/>
              </a:rPr>
              <a:t>Group – for people with common interests</a:t>
            </a:r>
            <a:endParaRPr sz="1600">
              <a:solidFill>
                <a:srgbClr val="1F497D"/>
              </a:solidFill>
              <a:latin typeface="Quattrocento Sans"/>
              <a:ea typeface="Quattrocento Sans"/>
              <a:cs typeface="Quattrocento Sans"/>
              <a:sym typeface="Quattrocento Sans"/>
            </a:endParaRPr>
          </a:p>
        </p:txBody>
      </p:sp>
      <p:sp>
        <p:nvSpPr>
          <p:cNvPr id="4055" name="Google Shape;4055;p229"/>
          <p:cNvSpPr txBox="1"/>
          <p:nvPr/>
        </p:nvSpPr>
        <p:spPr>
          <a:xfrm>
            <a:off x="9840416" y="3246076"/>
            <a:ext cx="34338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FF0000"/>
                </a:solidFill>
                <a:latin typeface="Anton"/>
                <a:ea typeface="Anton"/>
                <a:cs typeface="Anton"/>
                <a:sym typeface="Anton"/>
              </a:rPr>
              <a:t>!</a:t>
            </a:r>
            <a:endParaRPr sz="4800">
              <a:solidFill>
                <a:srgbClr val="FF0000"/>
              </a:solidFill>
              <a:latin typeface="Arial"/>
              <a:ea typeface="Arial"/>
              <a:cs typeface="Arial"/>
              <a:sym typeface="Arial"/>
            </a:endParaRPr>
          </a:p>
        </p:txBody>
      </p:sp>
      <p:pic>
        <p:nvPicPr>
          <p:cNvPr descr="C:\Users\Właściciel\Desktop\CET Stay tuned online\Erasmus plus logo (transparent).png" id="4056" name="Google Shape;4056;p229"/>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057" name="Google Shape;4057;p229"/>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3"/>
                                        </p:tgtEl>
                                        <p:attrNameLst>
                                          <p:attrName>style.visibility</p:attrName>
                                        </p:attrNameLst>
                                      </p:cBhvr>
                                      <p:to>
                                        <p:strVal val="visible"/>
                                      </p:to>
                                    </p:set>
                                    <p:animEffect filter="fade" transition="in">
                                      <p:cBhvr>
                                        <p:cTn dur="1000"/>
                                        <p:tgtEl>
                                          <p:spTgt spid="40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4">
                                            <p:txEl>
                                              <p:pRg end="0" st="0"/>
                                            </p:txEl>
                                          </p:spTgt>
                                        </p:tgtEl>
                                        <p:attrNameLst>
                                          <p:attrName>style.visibility</p:attrName>
                                        </p:attrNameLst>
                                      </p:cBhvr>
                                      <p:to>
                                        <p:strVal val="visible"/>
                                      </p:to>
                                    </p:set>
                                    <p:animEffect filter="fade" transition="in">
                                      <p:cBhvr>
                                        <p:cTn dur="1000"/>
                                        <p:tgtEl>
                                          <p:spTgt spid="40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4">
                                            <p:txEl>
                                              <p:pRg end="1" st="1"/>
                                            </p:txEl>
                                          </p:spTgt>
                                        </p:tgtEl>
                                        <p:attrNameLst>
                                          <p:attrName>style.visibility</p:attrName>
                                        </p:attrNameLst>
                                      </p:cBhvr>
                                      <p:to>
                                        <p:strVal val="visible"/>
                                      </p:to>
                                    </p:set>
                                    <p:animEffect filter="fade" transition="in">
                                      <p:cBhvr>
                                        <p:cTn dur="1000"/>
                                        <p:tgtEl>
                                          <p:spTgt spid="40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4">
                                            <p:txEl>
                                              <p:pRg end="2" st="2"/>
                                            </p:txEl>
                                          </p:spTgt>
                                        </p:tgtEl>
                                        <p:attrNameLst>
                                          <p:attrName>style.visibility</p:attrName>
                                        </p:attrNameLst>
                                      </p:cBhvr>
                                      <p:to>
                                        <p:strVal val="visible"/>
                                      </p:to>
                                    </p:set>
                                    <p:animEffect filter="fade" transition="in">
                                      <p:cBhvr>
                                        <p:cTn dur="1000"/>
                                        <p:tgtEl>
                                          <p:spTgt spid="40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4">
                                            <p:txEl>
                                              <p:pRg end="3" st="3"/>
                                            </p:txEl>
                                          </p:spTgt>
                                        </p:tgtEl>
                                        <p:attrNameLst>
                                          <p:attrName>style.visibility</p:attrName>
                                        </p:attrNameLst>
                                      </p:cBhvr>
                                      <p:to>
                                        <p:strVal val="visible"/>
                                      </p:to>
                                    </p:set>
                                    <p:animEffect filter="fade" transition="in">
                                      <p:cBhvr>
                                        <p:cTn dur="1000"/>
                                        <p:tgtEl>
                                          <p:spTgt spid="40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4">
                                            <p:txEl>
                                              <p:pRg end="4" st="4"/>
                                            </p:txEl>
                                          </p:spTgt>
                                        </p:tgtEl>
                                        <p:attrNameLst>
                                          <p:attrName>style.visibility</p:attrName>
                                        </p:attrNameLst>
                                      </p:cBhvr>
                                      <p:to>
                                        <p:strVal val="visible"/>
                                      </p:to>
                                    </p:set>
                                    <p:animEffect filter="fade" transition="in">
                                      <p:cBhvr>
                                        <p:cTn dur="1000"/>
                                        <p:tgtEl>
                                          <p:spTgt spid="40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5"/>
                                        </p:tgtEl>
                                        <p:attrNameLst>
                                          <p:attrName>style.visibility</p:attrName>
                                        </p:attrNameLst>
                                      </p:cBhvr>
                                      <p:to>
                                        <p:strVal val="visible"/>
                                      </p:to>
                                    </p:set>
                                    <p:animEffect filter="fade" transition="in">
                                      <p:cBhvr>
                                        <p:cTn dur="1000"/>
                                        <p:tgtEl>
                                          <p:spTgt spid="40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5998"/>
        </a:solidFill>
      </p:bgPr>
    </p:bg>
    <p:spTree>
      <p:nvGrpSpPr>
        <p:cNvPr id="4061" name="Shape 4061"/>
        <p:cNvGrpSpPr/>
        <p:nvPr/>
      </p:nvGrpSpPr>
      <p:grpSpPr>
        <a:xfrm>
          <a:off x="0" y="0"/>
          <a:ext cx="0" cy="0"/>
          <a:chOff x="0" y="0"/>
          <a:chExt cx="0" cy="0"/>
        </a:xfrm>
      </p:grpSpPr>
      <p:pic>
        <p:nvPicPr>
          <p:cNvPr descr="C:\Users\Właściciel\Desktop\CET Stay tuned online\Materials\Facebook_logo_(square).png" id="4062" name="Google Shape;4062;p230"/>
          <p:cNvPicPr preferRelativeResize="0"/>
          <p:nvPr/>
        </p:nvPicPr>
        <p:blipFill rotWithShape="1">
          <a:blip r:embed="rId3">
            <a:alphaModFix/>
          </a:blip>
          <a:srcRect b="0" l="0" r="0" t="0"/>
          <a:stretch/>
        </p:blipFill>
        <p:spPr>
          <a:xfrm>
            <a:off x="1956048" y="-27384"/>
            <a:ext cx="1115616" cy="1115616"/>
          </a:xfrm>
          <a:prstGeom prst="rect">
            <a:avLst/>
          </a:prstGeom>
          <a:noFill/>
          <a:ln>
            <a:noFill/>
          </a:ln>
        </p:spPr>
      </p:pic>
      <p:sp>
        <p:nvSpPr>
          <p:cNvPr id="4063" name="Google Shape;4063;p230"/>
          <p:cNvSpPr txBox="1"/>
          <p:nvPr/>
        </p:nvSpPr>
        <p:spPr>
          <a:xfrm>
            <a:off x="3143673" y="260649"/>
            <a:ext cx="640912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FFF"/>
                </a:solidFill>
                <a:latin typeface="Quattrocento Sans"/>
                <a:ea typeface="Quattrocento Sans"/>
                <a:cs typeface="Quattrocento Sans"/>
                <a:sym typeface="Quattrocento Sans"/>
              </a:rPr>
              <a:t>What can you do on Facebook?</a:t>
            </a:r>
            <a:endParaRPr b="1" sz="3200">
              <a:solidFill>
                <a:srgbClr val="000000"/>
              </a:solidFill>
              <a:latin typeface="Quattrocento Sans"/>
              <a:ea typeface="Quattrocento Sans"/>
              <a:cs typeface="Quattrocento Sans"/>
              <a:sym typeface="Quattrocento Sans"/>
            </a:endParaRPr>
          </a:p>
        </p:txBody>
      </p:sp>
      <p:pic>
        <p:nvPicPr>
          <p:cNvPr descr="C:\Users\Właściciel\Desktop\CET Stay tuned online\Erasmus plus logo (transparent).png" id="4064" name="Google Shape;4064;p230"/>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sp>
        <p:nvSpPr>
          <p:cNvPr id="4065" name="Google Shape;4065;p230"/>
          <p:cNvSpPr txBox="1"/>
          <p:nvPr>
            <p:ph idx="1" type="body"/>
          </p:nvPr>
        </p:nvSpPr>
        <p:spPr>
          <a:xfrm>
            <a:off x="1956048" y="1135286"/>
            <a:ext cx="8568952" cy="4525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None/>
            </a:pPr>
            <a:r>
              <a:rPr b="1" lang="en-US" sz="2800">
                <a:solidFill>
                  <a:schemeClr val="lt1"/>
                </a:solidFill>
                <a:latin typeface="Rockwell"/>
                <a:ea typeface="Rockwell"/>
                <a:cs typeface="Rockwell"/>
                <a:sym typeface="Rockwell"/>
              </a:rPr>
              <a:t>1. </a:t>
            </a:r>
            <a:r>
              <a:rPr lang="en-US" sz="2000">
                <a:solidFill>
                  <a:schemeClr val="lt1"/>
                </a:solidFill>
              </a:rPr>
              <a:t>Create a Facebook Page for your organization</a:t>
            </a:r>
            <a:br>
              <a:rPr lang="en-US" sz="2200">
                <a:solidFill>
                  <a:schemeClr val="lt1"/>
                </a:solidFill>
              </a:rPr>
            </a:b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2. </a:t>
            </a:r>
            <a:r>
              <a:rPr lang="en-US" sz="2000">
                <a:solidFill>
                  <a:schemeClr val="lt1"/>
                </a:solidFill>
              </a:rPr>
              <a:t>Maintain a timeline of activities, events and milestones</a:t>
            </a:r>
            <a:endParaRPr/>
          </a:p>
          <a:p>
            <a:pPr indent="0" lvl="0" marL="0" rtl="0" algn="l">
              <a:lnSpc>
                <a:spcPct val="100000"/>
              </a:lnSpc>
              <a:spcBef>
                <a:spcPts val="560"/>
              </a:spcBef>
              <a:spcAft>
                <a:spcPts val="0"/>
              </a:spcAft>
              <a:buClr>
                <a:schemeClr val="lt1"/>
              </a:buClr>
              <a:buSzPts val="1000"/>
              <a:buNone/>
            </a:pPr>
            <a:br>
              <a:rPr lang="en-US" sz="1000">
                <a:solidFill>
                  <a:schemeClr val="lt1"/>
                </a:solidFill>
              </a:rPr>
            </a:br>
            <a:r>
              <a:rPr b="1" lang="en-US" sz="2800">
                <a:solidFill>
                  <a:schemeClr val="lt1"/>
                </a:solidFill>
                <a:latin typeface="Rockwell"/>
                <a:ea typeface="Rockwell"/>
                <a:cs typeface="Rockwell"/>
                <a:sym typeface="Rockwell"/>
              </a:rPr>
              <a:t>3. </a:t>
            </a:r>
            <a:r>
              <a:rPr lang="en-US" sz="2000">
                <a:solidFill>
                  <a:schemeClr val="lt1"/>
                </a:solidFill>
              </a:rPr>
              <a:t>Actively engage fans with status updates, photos, polls and videos</a:t>
            </a:r>
            <a:endParaRPr/>
          </a:p>
          <a:p>
            <a:pPr indent="0" lvl="0" marL="0" rtl="0" algn="l">
              <a:lnSpc>
                <a:spcPct val="100000"/>
              </a:lnSpc>
              <a:spcBef>
                <a:spcPts val="200"/>
              </a:spcBef>
              <a:spcAft>
                <a:spcPts val="0"/>
              </a:spcAft>
              <a:buSzPts val="1000"/>
              <a:buNone/>
            </a:pPr>
            <a:r>
              <a:t/>
            </a: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4. </a:t>
            </a:r>
            <a:r>
              <a:rPr lang="en-US" sz="2000">
                <a:solidFill>
                  <a:schemeClr val="lt1"/>
                </a:solidFill>
              </a:rPr>
              <a:t>Build a community of fans and advocates, and foster meaningful conversations</a:t>
            </a:r>
            <a:endParaRPr/>
          </a:p>
          <a:p>
            <a:pPr indent="0" lvl="0" marL="0" rtl="0" algn="l">
              <a:lnSpc>
                <a:spcPct val="100000"/>
              </a:lnSpc>
              <a:spcBef>
                <a:spcPts val="200"/>
              </a:spcBef>
              <a:spcAft>
                <a:spcPts val="0"/>
              </a:spcAft>
              <a:buSzPts val="1000"/>
              <a:buNone/>
            </a:pPr>
            <a:r>
              <a:t/>
            </a: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5. </a:t>
            </a:r>
            <a:r>
              <a:rPr lang="en-US" sz="2000">
                <a:solidFill>
                  <a:schemeClr val="lt1"/>
                </a:solidFill>
              </a:rPr>
              <a:t>Drive fans to strategic virtual destinations by offering links to your organization’s website, online resources, surveys or blogs</a:t>
            </a:r>
            <a:endParaRPr/>
          </a:p>
          <a:p>
            <a:pPr indent="0" lvl="0" marL="0" rtl="0" algn="l">
              <a:lnSpc>
                <a:spcPct val="100000"/>
              </a:lnSpc>
              <a:spcBef>
                <a:spcPts val="200"/>
              </a:spcBef>
              <a:spcAft>
                <a:spcPts val="0"/>
              </a:spcAft>
              <a:buSzPts val="1000"/>
              <a:buNone/>
            </a:pPr>
            <a:r>
              <a:t/>
            </a: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6. </a:t>
            </a:r>
            <a:r>
              <a:rPr lang="en-US" sz="2000">
                <a:solidFill>
                  <a:schemeClr val="lt1"/>
                </a:solidFill>
              </a:rPr>
              <a:t>Follow other organization’s Pages whose missions align with yours</a:t>
            </a:r>
            <a:endParaRPr sz="2000">
              <a:solidFill>
                <a:schemeClr val="lt1"/>
              </a:solidFill>
            </a:endParaRPr>
          </a:p>
        </p:txBody>
      </p:sp>
      <p:cxnSp>
        <p:nvCxnSpPr>
          <p:cNvPr id="4066" name="Google Shape;4066;p230"/>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0" st="0"/>
                                            </p:txEl>
                                          </p:spTgt>
                                        </p:tgtEl>
                                        <p:attrNameLst>
                                          <p:attrName>style.visibility</p:attrName>
                                        </p:attrNameLst>
                                      </p:cBhvr>
                                      <p:to>
                                        <p:strVal val="visible"/>
                                      </p:to>
                                    </p:set>
                                    <p:animEffect filter="fade" transition="in">
                                      <p:cBhvr>
                                        <p:cTn dur="1000"/>
                                        <p:tgtEl>
                                          <p:spTgt spid="40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1" st="1"/>
                                            </p:txEl>
                                          </p:spTgt>
                                        </p:tgtEl>
                                        <p:attrNameLst>
                                          <p:attrName>style.visibility</p:attrName>
                                        </p:attrNameLst>
                                      </p:cBhvr>
                                      <p:to>
                                        <p:strVal val="visible"/>
                                      </p:to>
                                    </p:set>
                                    <p:animEffect filter="fade" transition="in">
                                      <p:cBhvr>
                                        <p:cTn dur="1000"/>
                                        <p:tgtEl>
                                          <p:spTgt spid="40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2" st="2"/>
                                            </p:txEl>
                                          </p:spTgt>
                                        </p:tgtEl>
                                        <p:attrNameLst>
                                          <p:attrName>style.visibility</p:attrName>
                                        </p:attrNameLst>
                                      </p:cBhvr>
                                      <p:to>
                                        <p:strVal val="visible"/>
                                      </p:to>
                                    </p:set>
                                    <p:animEffect filter="fade" transition="in">
                                      <p:cBhvr>
                                        <p:cTn dur="1000"/>
                                        <p:tgtEl>
                                          <p:spTgt spid="40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3" st="3"/>
                                            </p:txEl>
                                          </p:spTgt>
                                        </p:tgtEl>
                                        <p:attrNameLst>
                                          <p:attrName>style.visibility</p:attrName>
                                        </p:attrNameLst>
                                      </p:cBhvr>
                                      <p:to>
                                        <p:strVal val="visible"/>
                                      </p:to>
                                    </p:set>
                                    <p:animEffect filter="fade" transition="in">
                                      <p:cBhvr>
                                        <p:cTn dur="1000"/>
                                        <p:tgtEl>
                                          <p:spTgt spid="40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4" st="4"/>
                                            </p:txEl>
                                          </p:spTgt>
                                        </p:tgtEl>
                                        <p:attrNameLst>
                                          <p:attrName>style.visibility</p:attrName>
                                        </p:attrNameLst>
                                      </p:cBhvr>
                                      <p:to>
                                        <p:strVal val="visible"/>
                                      </p:to>
                                    </p:set>
                                    <p:animEffect filter="fade" transition="in">
                                      <p:cBhvr>
                                        <p:cTn dur="1000"/>
                                        <p:tgtEl>
                                          <p:spTgt spid="40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5" st="5"/>
                                            </p:txEl>
                                          </p:spTgt>
                                        </p:tgtEl>
                                        <p:attrNameLst>
                                          <p:attrName>style.visibility</p:attrName>
                                        </p:attrNameLst>
                                      </p:cBhvr>
                                      <p:to>
                                        <p:strVal val="visible"/>
                                      </p:to>
                                    </p:set>
                                    <p:animEffect filter="fade" transition="in">
                                      <p:cBhvr>
                                        <p:cTn dur="1000"/>
                                        <p:tgtEl>
                                          <p:spTgt spid="40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6" st="6"/>
                                            </p:txEl>
                                          </p:spTgt>
                                        </p:tgtEl>
                                        <p:attrNameLst>
                                          <p:attrName>style.visibility</p:attrName>
                                        </p:attrNameLst>
                                      </p:cBhvr>
                                      <p:to>
                                        <p:strVal val="visible"/>
                                      </p:to>
                                    </p:set>
                                    <p:animEffect filter="fade" transition="in">
                                      <p:cBhvr>
                                        <p:cTn dur="1000"/>
                                        <p:tgtEl>
                                          <p:spTgt spid="40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7" st="7"/>
                                            </p:txEl>
                                          </p:spTgt>
                                        </p:tgtEl>
                                        <p:attrNameLst>
                                          <p:attrName>style.visibility</p:attrName>
                                        </p:attrNameLst>
                                      </p:cBhvr>
                                      <p:to>
                                        <p:strVal val="visible"/>
                                      </p:to>
                                    </p:set>
                                    <p:animEffect filter="fade" transition="in">
                                      <p:cBhvr>
                                        <p:cTn dur="1000"/>
                                        <p:tgtEl>
                                          <p:spTgt spid="406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5">
                                            <p:txEl>
                                              <p:pRg end="8" st="8"/>
                                            </p:txEl>
                                          </p:spTgt>
                                        </p:tgtEl>
                                        <p:attrNameLst>
                                          <p:attrName>style.visibility</p:attrName>
                                        </p:attrNameLst>
                                      </p:cBhvr>
                                      <p:to>
                                        <p:strVal val="visible"/>
                                      </p:to>
                                    </p:set>
                                    <p:animEffect filter="fade" transition="in">
                                      <p:cBhvr>
                                        <p:cTn dur="1000"/>
                                        <p:tgtEl>
                                          <p:spTgt spid="406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5998"/>
        </a:solidFill>
      </p:bgPr>
    </p:bg>
    <p:spTree>
      <p:nvGrpSpPr>
        <p:cNvPr id="4070" name="Shape 4070"/>
        <p:cNvGrpSpPr/>
        <p:nvPr/>
      </p:nvGrpSpPr>
      <p:grpSpPr>
        <a:xfrm>
          <a:off x="0" y="0"/>
          <a:ext cx="0" cy="0"/>
          <a:chOff x="0" y="0"/>
          <a:chExt cx="0" cy="0"/>
        </a:xfrm>
      </p:grpSpPr>
      <p:sp>
        <p:nvSpPr>
          <p:cNvPr id="4071" name="Google Shape;4071;p231"/>
          <p:cNvSpPr txBox="1"/>
          <p:nvPr>
            <p:ph type="title"/>
          </p:nvPr>
        </p:nvSpPr>
        <p:spPr>
          <a:xfrm>
            <a:off x="1631504" y="-243408"/>
            <a:ext cx="8928992"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240"/>
              <a:buNone/>
            </a:pPr>
            <a:r>
              <a:rPr lang="en-US" sz="3240">
                <a:solidFill>
                  <a:schemeClr val="lt1"/>
                </a:solidFill>
                <a:latin typeface="Quattrocento Sans"/>
                <a:ea typeface="Quattrocento Sans"/>
                <a:cs typeface="Quattrocento Sans"/>
                <a:sym typeface="Quattrocento Sans"/>
              </a:rPr>
              <a:t>The Facebook family is constantly growing</a:t>
            </a:r>
            <a:endParaRPr sz="3240">
              <a:solidFill>
                <a:schemeClr val="lt1"/>
              </a:solidFill>
              <a:latin typeface="Quattrocento Sans"/>
              <a:ea typeface="Quattrocento Sans"/>
              <a:cs typeface="Quattrocento Sans"/>
              <a:sym typeface="Quattrocento Sans"/>
            </a:endParaRPr>
          </a:p>
        </p:txBody>
      </p:sp>
      <p:sp>
        <p:nvSpPr>
          <p:cNvPr id="4072" name="Google Shape;4072;p231"/>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SzPts val="3200"/>
              <a:buNone/>
            </a:pPr>
            <a:r>
              <a:t/>
            </a:r>
            <a:endParaRPr/>
          </a:p>
        </p:txBody>
      </p:sp>
      <p:pic>
        <p:nvPicPr>
          <p:cNvPr descr="C:\Users\Właściciel\Desktop\CET Stay tuned online\Materials\Facebook community update.jpg" id="4073" name="Google Shape;4073;p231"/>
          <p:cNvPicPr preferRelativeResize="0"/>
          <p:nvPr/>
        </p:nvPicPr>
        <p:blipFill rotWithShape="1">
          <a:blip r:embed="rId3">
            <a:alphaModFix/>
          </a:blip>
          <a:srcRect b="0" l="0" r="0" t="0"/>
          <a:stretch/>
        </p:blipFill>
        <p:spPr>
          <a:xfrm>
            <a:off x="1519444" y="620689"/>
            <a:ext cx="9144001" cy="5143501"/>
          </a:xfrm>
          <a:prstGeom prst="rect">
            <a:avLst/>
          </a:prstGeom>
          <a:noFill/>
          <a:ln>
            <a:noFill/>
          </a:ln>
        </p:spPr>
      </p:pic>
      <p:pic>
        <p:nvPicPr>
          <p:cNvPr descr="C:\Users\Właściciel\Desktop\CET Stay tuned online\Erasmus plus logo (transparent).png" id="4074" name="Google Shape;4074;p231"/>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075" name="Google Shape;4075;p231"/>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3"/>
                                        </p:tgtEl>
                                        <p:attrNameLst>
                                          <p:attrName>style.visibility</p:attrName>
                                        </p:attrNameLst>
                                      </p:cBhvr>
                                      <p:to>
                                        <p:strVal val="visible"/>
                                      </p:to>
                                    </p:set>
                                    <p:animEffect filter="fade" transition="in">
                                      <p:cBhvr>
                                        <p:cTn dur="1000"/>
                                        <p:tgtEl>
                                          <p:spTgt spid="40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8" name="Shape 2628"/>
        <p:cNvGrpSpPr/>
        <p:nvPr/>
      </p:nvGrpSpPr>
      <p:grpSpPr>
        <a:xfrm>
          <a:off x="0" y="0"/>
          <a:ext cx="0" cy="0"/>
          <a:chOff x="0" y="0"/>
          <a:chExt cx="0" cy="0"/>
        </a:xfrm>
      </p:grpSpPr>
      <p:sp>
        <p:nvSpPr>
          <p:cNvPr id="2629" name="Google Shape;2629;p23"/>
          <p:cNvSpPr/>
          <p:nvPr/>
        </p:nvSpPr>
        <p:spPr>
          <a:xfrm>
            <a:off x="1980740" y="1110391"/>
            <a:ext cx="8046413" cy="502909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a:t>
            </a:r>
            <a:r>
              <a:rPr b="1" i="0" lang="en-US" sz="1724" u="none" cap="none" strike="noStrike">
                <a:solidFill>
                  <a:srgbClr val="000000"/>
                </a:solidFill>
                <a:latin typeface="Times New Roman"/>
                <a:ea typeface="Times New Roman"/>
                <a:cs typeface="Times New Roman"/>
                <a:sym typeface="Times New Roman"/>
              </a:rPr>
              <a:t>Your phone rings -</a:t>
            </a:r>
            <a:r>
              <a:rPr b="0" i="0" lang="en-US" sz="1724" u="none" cap="none" strike="noStrike">
                <a:solidFill>
                  <a:srgbClr val="000000"/>
                </a:solidFill>
                <a:latin typeface="Times New Roman"/>
                <a:ea typeface="Times New Roman"/>
                <a:cs typeface="Times New Roman"/>
                <a:sym typeface="Times New Roman"/>
              </a:rPr>
              <a:t> turn it off or set it to silent;</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a:t>
            </a:r>
            <a:r>
              <a:rPr b="1" i="0" lang="en-US" sz="1724" u="none" cap="none" strike="noStrike">
                <a:solidFill>
                  <a:srgbClr val="000000"/>
                </a:solidFill>
                <a:latin typeface="Times New Roman"/>
                <a:ea typeface="Times New Roman"/>
                <a:cs typeface="Times New Roman"/>
                <a:sym typeface="Times New Roman"/>
              </a:rPr>
              <a:t>Nonverbal language - the</a:t>
            </a:r>
            <a:r>
              <a:rPr b="0" i="0" lang="en-US" sz="1724" u="none" cap="none" strike="noStrike">
                <a:solidFill>
                  <a:srgbClr val="000000"/>
                </a:solidFill>
                <a:latin typeface="Times New Roman"/>
                <a:ea typeface="Times New Roman"/>
                <a:cs typeface="Times New Roman"/>
                <a:sym typeface="Times New Roman"/>
              </a:rPr>
              <a:t> way you hold hands or the way you look at the interviewer says a lot about you; make sure you don't have an arrogant attitude; this can be corrected with the help of a sample interview with a friend;</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a:t>
            </a:r>
            <a:r>
              <a:rPr b="1" i="0" lang="en-US" sz="1724" u="none" cap="none" strike="noStrike">
                <a:solidFill>
                  <a:srgbClr val="000000"/>
                </a:solidFill>
                <a:latin typeface="Times New Roman"/>
                <a:ea typeface="Times New Roman"/>
                <a:cs typeface="Times New Roman"/>
                <a:sym typeface="Times New Roman"/>
              </a:rPr>
              <a:t>Talk badly about former colleagues</a:t>
            </a:r>
            <a:r>
              <a:rPr b="0" i="0" lang="en-US" sz="1724" u="none" cap="none" strike="noStrike">
                <a:solidFill>
                  <a:srgbClr val="000000"/>
                </a:solidFill>
                <a:latin typeface="Times New Roman"/>
                <a:ea typeface="Times New Roman"/>
                <a:cs typeface="Times New Roman"/>
                <a:sym typeface="Times New Roman"/>
              </a:rPr>
              <a:t> or your </a:t>
            </a:r>
            <a:r>
              <a:rPr b="1" i="0" lang="en-US" sz="1724" u="none" cap="none" strike="noStrike">
                <a:solidFill>
                  <a:srgbClr val="000000"/>
                </a:solidFill>
                <a:latin typeface="Times New Roman"/>
                <a:ea typeface="Times New Roman"/>
                <a:cs typeface="Times New Roman"/>
                <a:sym typeface="Times New Roman"/>
              </a:rPr>
              <a:t>former employer -</a:t>
            </a:r>
            <a:r>
              <a:rPr b="0" i="0" lang="en-US" sz="1724" u="none" cap="none" strike="noStrike">
                <a:solidFill>
                  <a:srgbClr val="000000"/>
                </a:solidFill>
                <a:latin typeface="Times New Roman"/>
                <a:ea typeface="Times New Roman"/>
                <a:cs typeface="Times New Roman"/>
                <a:sym typeface="Times New Roman"/>
              </a:rPr>
              <a:t> no matter how you got along with your former colleagues or how you left things, don't talk bad about them and don't lie about telling past dramas. Be honest, he says you didn't integrate and moved on;</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a:t>
            </a:r>
            <a:r>
              <a:rPr b="1" i="0" lang="en-US" sz="1724" u="none" cap="none" strike="noStrike">
                <a:solidFill>
                  <a:srgbClr val="000000"/>
                </a:solidFill>
                <a:latin typeface="Times New Roman"/>
                <a:ea typeface="Times New Roman"/>
                <a:cs typeface="Times New Roman"/>
                <a:sym typeface="Times New Roman"/>
              </a:rPr>
              <a:t>Improper clothing -</a:t>
            </a:r>
            <a:r>
              <a:rPr b="0" i="0" lang="en-US" sz="1724" u="none" cap="none" strike="noStrike">
                <a:solidFill>
                  <a:srgbClr val="000000"/>
                </a:solidFill>
                <a:latin typeface="Times New Roman"/>
                <a:ea typeface="Times New Roman"/>
                <a:cs typeface="Times New Roman"/>
                <a:sym typeface="Times New Roman"/>
              </a:rPr>
              <a:t> HR specialists rejected a candidate from the moment they saw him because of the way he was dressed;</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a:t>
            </a:r>
            <a:r>
              <a:rPr b="1" i="0" lang="en-US" sz="1724" u="none" cap="none" strike="noStrike">
                <a:solidFill>
                  <a:srgbClr val="000000"/>
                </a:solidFill>
                <a:latin typeface="Times New Roman"/>
                <a:ea typeface="Times New Roman"/>
                <a:cs typeface="Times New Roman"/>
                <a:sym typeface="Times New Roman"/>
              </a:rPr>
              <a:t>Forget about asking questions about the company - you</a:t>
            </a:r>
            <a:r>
              <a:rPr b="0" i="0" lang="en-US" sz="1724" u="none" cap="none" strike="noStrike">
                <a:solidFill>
                  <a:srgbClr val="000000"/>
                </a:solidFill>
                <a:latin typeface="Times New Roman"/>
                <a:ea typeface="Times New Roman"/>
                <a:cs typeface="Times New Roman"/>
                <a:sym typeface="Times New Roman"/>
              </a:rPr>
              <a:t> need to ask some general questions that show the person in front of you that you want to work there;</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a:t>
            </a:r>
            <a:r>
              <a:rPr b="1" i="0" lang="en-US" sz="1724" u="none" cap="none" strike="noStrike">
                <a:solidFill>
                  <a:srgbClr val="000000"/>
                </a:solidFill>
                <a:latin typeface="Times New Roman"/>
                <a:ea typeface="Times New Roman"/>
                <a:cs typeface="Times New Roman"/>
                <a:sym typeface="Times New Roman"/>
              </a:rPr>
              <a:t>You are too focused on the financial aspect - the</a:t>
            </a:r>
            <a:r>
              <a:rPr b="0" i="0" lang="en-US" sz="1724" u="none" cap="none" strike="noStrike">
                <a:solidFill>
                  <a:srgbClr val="000000"/>
                </a:solidFill>
                <a:latin typeface="Times New Roman"/>
                <a:ea typeface="Times New Roman"/>
                <a:cs typeface="Times New Roman"/>
                <a:sym typeface="Times New Roman"/>
              </a:rPr>
              <a:t> salary matters, but it is not the sure thing for which you choose to work in a company. The relationship with colleagues, the possibilities for professional development matter.</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a:t>
            </a:r>
            <a:r>
              <a:rPr b="1" i="0" lang="en-US" sz="1724" u="none" cap="none" strike="noStrike">
                <a:solidFill>
                  <a:srgbClr val="000000"/>
                </a:solidFill>
                <a:latin typeface="Times New Roman"/>
                <a:ea typeface="Times New Roman"/>
                <a:cs typeface="Times New Roman"/>
                <a:sym typeface="Times New Roman"/>
              </a:rPr>
              <a:t>Appear at the interview without being prepared in advance. </a:t>
            </a:r>
            <a:r>
              <a:rPr b="0" i="0" lang="en-US" sz="1724" u="none" cap="none" strike="noStrike">
                <a:solidFill>
                  <a:srgbClr val="000000"/>
                </a:solidFill>
                <a:latin typeface="Times New Roman"/>
                <a:ea typeface="Times New Roman"/>
                <a:cs typeface="Times New Roman"/>
                <a:sym typeface="Times New Roman"/>
              </a:rPr>
              <a:t>This means knowing the most important information about the company and the industry in which it operates and knowing the information in your resume.</a:t>
            </a:r>
            <a:endParaRPr b="0" i="0" sz="1724" u="none" cap="none" strike="noStrike">
              <a:solidFill>
                <a:srgbClr val="000000"/>
              </a:solidFill>
              <a:latin typeface="Arial"/>
              <a:ea typeface="Arial"/>
              <a:cs typeface="Arial"/>
              <a:sym typeface="Arial"/>
            </a:endParaRPr>
          </a:p>
        </p:txBody>
      </p:sp>
      <p:sp>
        <p:nvSpPr>
          <p:cNvPr id="2630" name="Google Shape;2630;p23"/>
          <p:cNvSpPr/>
          <p:nvPr/>
        </p:nvSpPr>
        <p:spPr>
          <a:xfrm>
            <a:off x="1785115" y="261269"/>
            <a:ext cx="8229301" cy="783805"/>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BEHAVE WITH THE EMPLOYER </a:t>
            </a:r>
            <a:endParaRPr b="0" i="0" sz="1995"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995" u="none" cap="none" strike="noStrike">
                <a:solidFill>
                  <a:srgbClr val="3465A4"/>
                </a:solidFill>
                <a:latin typeface="Times New Roman"/>
                <a:ea typeface="Times New Roman"/>
                <a:cs typeface="Times New Roman"/>
                <a:sym typeface="Times New Roman"/>
              </a:rPr>
              <a:t>How to prepare for the job interview</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5998"/>
        </a:solidFill>
      </p:bgPr>
    </p:bg>
    <p:spTree>
      <p:nvGrpSpPr>
        <p:cNvPr id="4079" name="Shape 4079"/>
        <p:cNvGrpSpPr/>
        <p:nvPr/>
      </p:nvGrpSpPr>
      <p:grpSpPr>
        <a:xfrm>
          <a:off x="0" y="0"/>
          <a:ext cx="0" cy="0"/>
          <a:chOff x="0" y="0"/>
          <a:chExt cx="0" cy="0"/>
        </a:xfrm>
      </p:grpSpPr>
      <p:sp>
        <p:nvSpPr>
          <p:cNvPr id="4080" name="Google Shape;4080;p232"/>
          <p:cNvSpPr txBox="1"/>
          <p:nvPr>
            <p:ph type="title"/>
          </p:nvPr>
        </p:nvSpPr>
        <p:spPr>
          <a:xfrm>
            <a:off x="2114872"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959"/>
              <a:buNone/>
            </a:pPr>
            <a:r>
              <a:rPr b="1" lang="en-US" sz="3563">
                <a:solidFill>
                  <a:schemeClr val="lt1"/>
                </a:solidFill>
                <a:latin typeface="Quattrocento Sans"/>
                <a:ea typeface="Quattrocento Sans"/>
                <a:cs typeface="Quattrocento Sans"/>
                <a:sym typeface="Quattrocento Sans"/>
              </a:rPr>
              <a:t>When using Facebook:</a:t>
            </a:r>
            <a:br>
              <a:rPr lang="en-US" sz="3563">
                <a:solidFill>
                  <a:schemeClr val="lt1"/>
                </a:solidFill>
                <a:latin typeface="Quattrocento Sans"/>
                <a:ea typeface="Quattrocento Sans"/>
                <a:cs typeface="Quattrocento Sans"/>
                <a:sym typeface="Quattrocento Sans"/>
              </a:rPr>
            </a:br>
            <a:endParaRPr sz="3563">
              <a:solidFill>
                <a:schemeClr val="lt1"/>
              </a:solidFill>
              <a:latin typeface="Quattrocento Sans"/>
              <a:ea typeface="Quattrocento Sans"/>
              <a:cs typeface="Quattrocento Sans"/>
              <a:sym typeface="Quattrocento Sans"/>
            </a:endParaRPr>
          </a:p>
        </p:txBody>
      </p:sp>
      <p:sp>
        <p:nvSpPr>
          <p:cNvPr id="4081" name="Google Shape;4081;p232"/>
          <p:cNvSpPr txBox="1"/>
          <p:nvPr>
            <p:ph idx="1" type="body"/>
          </p:nvPr>
        </p:nvSpPr>
        <p:spPr>
          <a:xfrm>
            <a:off x="1775520" y="1556793"/>
            <a:ext cx="8640960" cy="4525963"/>
          </a:xfrm>
          <a:prstGeom prst="rect">
            <a:avLst/>
          </a:prstGeom>
          <a:noFill/>
          <a:ln>
            <a:noFill/>
          </a:ln>
        </p:spPr>
        <p:txBody>
          <a:bodyPr anchorCtr="0" anchor="t" bIns="45700" lIns="91425" spcFirstLastPara="1" rIns="91425" wrap="square" tIns="45700">
            <a:normAutofit/>
          </a:bodyPr>
          <a:lstStyle/>
          <a:p>
            <a:pPr indent="-342900" lvl="0" marL="342900" rtl="0" algn="just">
              <a:lnSpc>
                <a:spcPct val="80000"/>
              </a:lnSpc>
              <a:spcBef>
                <a:spcPts val="0"/>
              </a:spcBef>
              <a:spcAft>
                <a:spcPts val="0"/>
              </a:spcAft>
              <a:buClr>
                <a:schemeClr val="lt1"/>
              </a:buClr>
              <a:buSzPts val="2240"/>
              <a:buFont typeface="Noto Sans Symbols"/>
              <a:buChar char="✔"/>
            </a:pPr>
            <a:r>
              <a:rPr lang="en-US" sz="2240">
                <a:solidFill>
                  <a:schemeClr val="lt1"/>
                </a:solidFill>
              </a:rPr>
              <a:t>As an organization, you should have a page not a profile. Profiles are for individuals.</a:t>
            </a:r>
            <a:endParaRPr/>
          </a:p>
          <a:p>
            <a:pPr indent="-342900" lvl="0" marL="342900" rtl="0" algn="just">
              <a:lnSpc>
                <a:spcPct val="80000"/>
              </a:lnSpc>
              <a:spcBef>
                <a:spcPts val="448"/>
              </a:spcBef>
              <a:spcAft>
                <a:spcPts val="0"/>
              </a:spcAft>
              <a:buClr>
                <a:schemeClr val="lt1"/>
              </a:buClr>
              <a:buSzPts val="2240"/>
              <a:buFont typeface="Noto Sans Symbols"/>
              <a:buChar char="✔"/>
            </a:pPr>
            <a:r>
              <a:rPr lang="en-US" sz="2240">
                <a:solidFill>
                  <a:schemeClr val="lt1"/>
                </a:solidFill>
              </a:rPr>
              <a:t>Update your Facebook page as often as you can, with the latest news and issues that you would like to share with your community.</a:t>
            </a:r>
            <a:endParaRPr/>
          </a:p>
          <a:p>
            <a:pPr indent="-342900" lvl="0" marL="342900" rtl="0" algn="just">
              <a:lnSpc>
                <a:spcPct val="80000"/>
              </a:lnSpc>
              <a:spcBef>
                <a:spcPts val="448"/>
              </a:spcBef>
              <a:spcAft>
                <a:spcPts val="0"/>
              </a:spcAft>
              <a:buClr>
                <a:schemeClr val="lt1"/>
              </a:buClr>
              <a:buSzPts val="2240"/>
              <a:buFont typeface="Noto Sans Symbols"/>
              <a:buChar char="✔"/>
            </a:pPr>
            <a:r>
              <a:rPr lang="en-US" sz="2240">
                <a:solidFill>
                  <a:schemeClr val="lt1"/>
                </a:solidFill>
              </a:rPr>
              <a:t>Keep Facebook posts rather short and conversational, and if possible include an image</a:t>
            </a:r>
            <a:endParaRPr/>
          </a:p>
          <a:p>
            <a:pPr indent="-342900" lvl="0" marL="342900" rtl="0" algn="just">
              <a:lnSpc>
                <a:spcPct val="80000"/>
              </a:lnSpc>
              <a:spcBef>
                <a:spcPts val="448"/>
              </a:spcBef>
              <a:spcAft>
                <a:spcPts val="0"/>
              </a:spcAft>
              <a:buClr>
                <a:schemeClr val="lt1"/>
              </a:buClr>
              <a:buSzPts val="2240"/>
              <a:buFont typeface="Noto Sans Symbols"/>
              <a:buChar char="✔"/>
            </a:pPr>
            <a:r>
              <a:rPr lang="en-US" sz="2240">
                <a:solidFill>
                  <a:schemeClr val="lt1"/>
                </a:solidFill>
              </a:rPr>
              <a:t>Encourage the dialogue and discussion through wall posts, status updates and news feeds.</a:t>
            </a:r>
            <a:endParaRPr/>
          </a:p>
          <a:p>
            <a:pPr indent="-342900" lvl="0" marL="342900" rtl="0" algn="just">
              <a:lnSpc>
                <a:spcPct val="80000"/>
              </a:lnSpc>
              <a:spcBef>
                <a:spcPts val="448"/>
              </a:spcBef>
              <a:spcAft>
                <a:spcPts val="0"/>
              </a:spcAft>
              <a:buClr>
                <a:schemeClr val="lt1"/>
              </a:buClr>
              <a:buSzPts val="2240"/>
              <a:buFont typeface="Noto Sans Symbols"/>
              <a:buChar char="✔"/>
            </a:pPr>
            <a:r>
              <a:rPr lang="en-US" sz="2240">
                <a:solidFill>
                  <a:schemeClr val="lt1"/>
                </a:solidFill>
              </a:rPr>
              <a:t>Post stories about issues that concern you</a:t>
            </a:r>
            <a:endParaRPr/>
          </a:p>
          <a:p>
            <a:pPr indent="-342900" lvl="0" marL="342900" rtl="0" algn="just">
              <a:lnSpc>
                <a:spcPct val="80000"/>
              </a:lnSpc>
              <a:spcBef>
                <a:spcPts val="448"/>
              </a:spcBef>
              <a:spcAft>
                <a:spcPts val="0"/>
              </a:spcAft>
              <a:buClr>
                <a:schemeClr val="lt1"/>
              </a:buClr>
              <a:buSzPts val="2240"/>
              <a:buFont typeface="Noto Sans Symbols"/>
              <a:buChar char="✔"/>
            </a:pPr>
            <a:r>
              <a:rPr lang="en-US" sz="2240">
                <a:solidFill>
                  <a:schemeClr val="lt1"/>
                </a:solidFill>
              </a:rPr>
              <a:t>Share photos, videos, links that could be interesting to your community</a:t>
            </a:r>
            <a:endParaRPr/>
          </a:p>
          <a:p>
            <a:pPr indent="-342900" lvl="0" marL="342900" rtl="0" algn="just">
              <a:lnSpc>
                <a:spcPct val="80000"/>
              </a:lnSpc>
              <a:spcBef>
                <a:spcPts val="448"/>
              </a:spcBef>
              <a:spcAft>
                <a:spcPts val="0"/>
              </a:spcAft>
              <a:buClr>
                <a:schemeClr val="lt1"/>
              </a:buClr>
              <a:buSzPts val="2240"/>
              <a:buFont typeface="Noto Sans Symbols"/>
              <a:buChar char="✔"/>
            </a:pPr>
            <a:r>
              <a:rPr lang="en-US" sz="2240">
                <a:solidFill>
                  <a:schemeClr val="lt1"/>
                </a:solidFill>
              </a:rPr>
              <a:t>Create Facebook events to advertise meetings, events, campaigns that you are organising, invite as many friends as possible</a:t>
            </a:r>
            <a:endParaRPr/>
          </a:p>
          <a:p>
            <a:pPr indent="-200660" lvl="0" marL="342900" rtl="0" algn="just">
              <a:lnSpc>
                <a:spcPct val="80000"/>
              </a:lnSpc>
              <a:spcBef>
                <a:spcPts val="448"/>
              </a:spcBef>
              <a:spcAft>
                <a:spcPts val="0"/>
              </a:spcAft>
              <a:buSzPts val="2240"/>
              <a:buNone/>
            </a:pPr>
            <a:r>
              <a:t/>
            </a:r>
            <a:endParaRPr sz="2240">
              <a:solidFill>
                <a:schemeClr val="lt1"/>
              </a:solidFill>
            </a:endParaRPr>
          </a:p>
        </p:txBody>
      </p:sp>
      <p:pic>
        <p:nvPicPr>
          <p:cNvPr descr="C:\Users\Właściciel\Desktop\CET Stay tuned online\Erasmus plus logo (transparent).png" id="4082" name="Google Shape;4082;p232"/>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083" name="Google Shape;4083;p232"/>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pic>
        <p:nvPicPr>
          <p:cNvPr descr="C:\Users\Właściciel\Desktop\CET Stay tuned online\Materials\Facebook_logo_(square).png" id="4084" name="Google Shape;4084;p232"/>
          <p:cNvPicPr preferRelativeResize="0"/>
          <p:nvPr/>
        </p:nvPicPr>
        <p:blipFill rotWithShape="1">
          <a:blip r:embed="rId4">
            <a:alphaModFix/>
          </a:blip>
          <a:srcRect b="0" l="0" r="0" t="0"/>
          <a:stretch/>
        </p:blipFill>
        <p:spPr>
          <a:xfrm>
            <a:off x="2100064" y="-62880"/>
            <a:ext cx="1115616" cy="1115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0" st="0"/>
                                            </p:txEl>
                                          </p:spTgt>
                                        </p:tgtEl>
                                        <p:attrNameLst>
                                          <p:attrName>style.visibility</p:attrName>
                                        </p:attrNameLst>
                                      </p:cBhvr>
                                      <p:to>
                                        <p:strVal val="visible"/>
                                      </p:to>
                                    </p:set>
                                    <p:animEffect filter="fade" transition="in">
                                      <p:cBhvr>
                                        <p:cTn dur="1000"/>
                                        <p:tgtEl>
                                          <p:spTgt spid="40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1" st="1"/>
                                            </p:txEl>
                                          </p:spTgt>
                                        </p:tgtEl>
                                        <p:attrNameLst>
                                          <p:attrName>style.visibility</p:attrName>
                                        </p:attrNameLst>
                                      </p:cBhvr>
                                      <p:to>
                                        <p:strVal val="visible"/>
                                      </p:to>
                                    </p:set>
                                    <p:animEffect filter="fade" transition="in">
                                      <p:cBhvr>
                                        <p:cTn dur="1000"/>
                                        <p:tgtEl>
                                          <p:spTgt spid="40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2" st="2"/>
                                            </p:txEl>
                                          </p:spTgt>
                                        </p:tgtEl>
                                        <p:attrNameLst>
                                          <p:attrName>style.visibility</p:attrName>
                                        </p:attrNameLst>
                                      </p:cBhvr>
                                      <p:to>
                                        <p:strVal val="visible"/>
                                      </p:to>
                                    </p:set>
                                    <p:animEffect filter="fade" transition="in">
                                      <p:cBhvr>
                                        <p:cTn dur="1000"/>
                                        <p:tgtEl>
                                          <p:spTgt spid="40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3" st="3"/>
                                            </p:txEl>
                                          </p:spTgt>
                                        </p:tgtEl>
                                        <p:attrNameLst>
                                          <p:attrName>style.visibility</p:attrName>
                                        </p:attrNameLst>
                                      </p:cBhvr>
                                      <p:to>
                                        <p:strVal val="visible"/>
                                      </p:to>
                                    </p:set>
                                    <p:animEffect filter="fade" transition="in">
                                      <p:cBhvr>
                                        <p:cTn dur="1000"/>
                                        <p:tgtEl>
                                          <p:spTgt spid="40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4" st="4"/>
                                            </p:txEl>
                                          </p:spTgt>
                                        </p:tgtEl>
                                        <p:attrNameLst>
                                          <p:attrName>style.visibility</p:attrName>
                                        </p:attrNameLst>
                                      </p:cBhvr>
                                      <p:to>
                                        <p:strVal val="visible"/>
                                      </p:to>
                                    </p:set>
                                    <p:animEffect filter="fade" transition="in">
                                      <p:cBhvr>
                                        <p:cTn dur="1000"/>
                                        <p:tgtEl>
                                          <p:spTgt spid="40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5" st="5"/>
                                            </p:txEl>
                                          </p:spTgt>
                                        </p:tgtEl>
                                        <p:attrNameLst>
                                          <p:attrName>style.visibility</p:attrName>
                                        </p:attrNameLst>
                                      </p:cBhvr>
                                      <p:to>
                                        <p:strVal val="visible"/>
                                      </p:to>
                                    </p:set>
                                    <p:animEffect filter="fade" transition="in">
                                      <p:cBhvr>
                                        <p:cTn dur="1000"/>
                                        <p:tgtEl>
                                          <p:spTgt spid="40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6" st="6"/>
                                            </p:txEl>
                                          </p:spTgt>
                                        </p:tgtEl>
                                        <p:attrNameLst>
                                          <p:attrName>style.visibility</p:attrName>
                                        </p:attrNameLst>
                                      </p:cBhvr>
                                      <p:to>
                                        <p:strVal val="visible"/>
                                      </p:to>
                                    </p:set>
                                    <p:animEffect filter="fade" transition="in">
                                      <p:cBhvr>
                                        <p:cTn dur="1000"/>
                                        <p:tgtEl>
                                          <p:spTgt spid="408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1">
                                            <p:txEl>
                                              <p:pRg end="7" st="7"/>
                                            </p:txEl>
                                          </p:spTgt>
                                        </p:tgtEl>
                                        <p:attrNameLst>
                                          <p:attrName>style.visibility</p:attrName>
                                        </p:attrNameLst>
                                      </p:cBhvr>
                                      <p:to>
                                        <p:strVal val="visible"/>
                                      </p:to>
                                    </p:set>
                                    <p:animEffect filter="fade" transition="in">
                                      <p:cBhvr>
                                        <p:cTn dur="1000"/>
                                        <p:tgtEl>
                                          <p:spTgt spid="408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5998"/>
        </a:solidFill>
      </p:bgPr>
    </p:bg>
    <p:spTree>
      <p:nvGrpSpPr>
        <p:cNvPr id="4088" name="Shape 4088"/>
        <p:cNvGrpSpPr/>
        <p:nvPr/>
      </p:nvGrpSpPr>
      <p:grpSpPr>
        <a:xfrm>
          <a:off x="0" y="0"/>
          <a:ext cx="0" cy="0"/>
          <a:chOff x="0" y="0"/>
          <a:chExt cx="0" cy="0"/>
        </a:xfrm>
      </p:grpSpPr>
      <p:sp>
        <p:nvSpPr>
          <p:cNvPr id="4089" name="Google Shape;4089;p233"/>
          <p:cNvSpPr txBox="1"/>
          <p:nvPr>
            <p:ph idx="1" type="body"/>
          </p:nvPr>
        </p:nvSpPr>
        <p:spPr>
          <a:xfrm>
            <a:off x="1775520" y="3212976"/>
            <a:ext cx="8712968" cy="24482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400"/>
              <a:buNone/>
            </a:pPr>
            <a:r>
              <a:rPr b="1" lang="en-US" sz="2400">
                <a:solidFill>
                  <a:schemeClr val="lt1"/>
                </a:solidFill>
                <a:latin typeface="Rockwell"/>
                <a:ea typeface="Rockwell"/>
                <a:cs typeface="Rockwell"/>
                <a:sym typeface="Rockwell"/>
              </a:rPr>
              <a:t>1. </a:t>
            </a:r>
            <a:r>
              <a:rPr lang="en-US" sz="1800">
                <a:solidFill>
                  <a:schemeClr val="lt1"/>
                </a:solidFill>
                <a:latin typeface="Quattrocento Sans"/>
                <a:ea typeface="Quattrocento Sans"/>
                <a:cs typeface="Quattrocento Sans"/>
                <a:sym typeface="Quattrocento Sans"/>
              </a:rPr>
              <a:t>Examine peaks and valleys for Likes on the Page</a:t>
            </a:r>
            <a:br>
              <a:rPr lang="en-US" sz="2000">
                <a:solidFill>
                  <a:schemeClr val="lt1"/>
                </a:solidFill>
              </a:rPr>
            </a:br>
            <a:endParaRPr sz="900">
              <a:solidFill>
                <a:schemeClr val="lt1"/>
              </a:solidFill>
            </a:endParaRPr>
          </a:p>
          <a:p>
            <a:pPr indent="0" lvl="0" marL="0" rtl="0" algn="l">
              <a:lnSpc>
                <a:spcPct val="100000"/>
              </a:lnSpc>
              <a:spcBef>
                <a:spcPts val="480"/>
              </a:spcBef>
              <a:spcAft>
                <a:spcPts val="0"/>
              </a:spcAft>
              <a:buClr>
                <a:schemeClr val="lt1"/>
              </a:buClr>
              <a:buSzPts val="2400"/>
              <a:buNone/>
            </a:pPr>
            <a:r>
              <a:rPr b="1" lang="en-US" sz="2400">
                <a:solidFill>
                  <a:schemeClr val="lt1"/>
                </a:solidFill>
                <a:latin typeface="Rockwell"/>
                <a:ea typeface="Rockwell"/>
                <a:cs typeface="Rockwell"/>
                <a:sym typeface="Rockwell"/>
              </a:rPr>
              <a:t>2. </a:t>
            </a:r>
            <a:r>
              <a:rPr lang="en-US" sz="1800">
                <a:solidFill>
                  <a:schemeClr val="lt1"/>
                </a:solidFill>
                <a:latin typeface="Quattrocento Sans"/>
                <a:ea typeface="Quattrocento Sans"/>
                <a:cs typeface="Quattrocento Sans"/>
                <a:sym typeface="Quattrocento Sans"/>
              </a:rPr>
              <a:t>Examine engagement rates and reach for each post</a:t>
            </a:r>
            <a:endParaRPr sz="1400">
              <a:solidFill>
                <a:schemeClr val="lt1"/>
              </a:solidFill>
              <a:latin typeface="Quattrocento Sans"/>
              <a:ea typeface="Quattrocento Sans"/>
              <a:cs typeface="Quattrocento Sans"/>
              <a:sym typeface="Quattrocento Sans"/>
            </a:endParaRPr>
          </a:p>
          <a:p>
            <a:pPr indent="0" lvl="0" marL="0" rtl="0" algn="l">
              <a:lnSpc>
                <a:spcPct val="100000"/>
              </a:lnSpc>
              <a:spcBef>
                <a:spcPts val="480"/>
              </a:spcBef>
              <a:spcAft>
                <a:spcPts val="0"/>
              </a:spcAft>
              <a:buClr>
                <a:schemeClr val="lt1"/>
              </a:buClr>
              <a:buSzPts val="900"/>
              <a:buNone/>
            </a:pPr>
            <a:br>
              <a:rPr lang="en-US" sz="900">
                <a:solidFill>
                  <a:schemeClr val="lt1"/>
                </a:solidFill>
              </a:rPr>
            </a:br>
            <a:r>
              <a:rPr b="1" lang="en-US" sz="2400">
                <a:solidFill>
                  <a:schemeClr val="lt1"/>
                </a:solidFill>
                <a:latin typeface="Rockwell"/>
                <a:ea typeface="Rockwell"/>
                <a:cs typeface="Rockwell"/>
                <a:sym typeface="Rockwell"/>
              </a:rPr>
              <a:t>3. </a:t>
            </a:r>
            <a:r>
              <a:rPr lang="en-US" sz="1800">
                <a:solidFill>
                  <a:schemeClr val="lt1"/>
                </a:solidFill>
                <a:latin typeface="Quattrocento Sans"/>
                <a:ea typeface="Quattrocento Sans"/>
                <a:cs typeface="Quattrocento Sans"/>
                <a:sym typeface="Quattrocento Sans"/>
              </a:rPr>
              <a:t>Determine the best time to post by reviewing when your fans are online</a:t>
            </a:r>
            <a:endParaRPr/>
          </a:p>
          <a:p>
            <a:pPr indent="0" lvl="0" marL="0" rtl="0" algn="l">
              <a:lnSpc>
                <a:spcPct val="100000"/>
              </a:lnSpc>
              <a:spcBef>
                <a:spcPts val="480"/>
              </a:spcBef>
              <a:spcAft>
                <a:spcPts val="0"/>
              </a:spcAft>
              <a:buClr>
                <a:schemeClr val="lt1"/>
              </a:buClr>
              <a:buSzPts val="2400"/>
              <a:buNone/>
            </a:pPr>
            <a:r>
              <a:rPr b="1" lang="en-US" sz="2400">
                <a:solidFill>
                  <a:schemeClr val="lt1"/>
                </a:solidFill>
                <a:latin typeface="Rockwell"/>
                <a:ea typeface="Rockwell"/>
                <a:cs typeface="Rockwell"/>
                <a:sym typeface="Rockwell"/>
              </a:rPr>
              <a:t>4. </a:t>
            </a:r>
            <a:r>
              <a:rPr lang="en-US" sz="1800">
                <a:solidFill>
                  <a:schemeClr val="lt1"/>
                </a:solidFill>
                <a:latin typeface="Quattrocento Sans"/>
                <a:ea typeface="Quattrocento Sans"/>
                <a:cs typeface="Quattrocento Sans"/>
                <a:sym typeface="Quattrocento Sans"/>
              </a:rPr>
              <a:t>Export data to archive and analyse insights offline</a:t>
            </a:r>
            <a:endParaRPr b="1" sz="1400">
              <a:solidFill>
                <a:schemeClr val="lt1"/>
              </a:solidFill>
              <a:latin typeface="Quattrocento Sans"/>
              <a:ea typeface="Quattrocento Sans"/>
              <a:cs typeface="Quattrocento Sans"/>
              <a:sym typeface="Quattrocento Sans"/>
            </a:endParaRPr>
          </a:p>
        </p:txBody>
      </p:sp>
      <p:pic>
        <p:nvPicPr>
          <p:cNvPr descr="C:\Users\Właściciel\Desktop\CET Stay tuned online\Materials\Facebook_logo_(square).png" id="4090" name="Google Shape;4090;p233"/>
          <p:cNvPicPr preferRelativeResize="0"/>
          <p:nvPr/>
        </p:nvPicPr>
        <p:blipFill rotWithShape="1">
          <a:blip r:embed="rId3">
            <a:alphaModFix/>
          </a:blip>
          <a:srcRect b="0" l="0" r="0" t="0"/>
          <a:stretch/>
        </p:blipFill>
        <p:spPr>
          <a:xfrm>
            <a:off x="1199456" y="-27384"/>
            <a:ext cx="1403648" cy="1403648"/>
          </a:xfrm>
          <a:prstGeom prst="rect">
            <a:avLst/>
          </a:prstGeom>
          <a:noFill/>
          <a:ln>
            <a:noFill/>
          </a:ln>
        </p:spPr>
      </p:pic>
      <p:sp>
        <p:nvSpPr>
          <p:cNvPr id="4091" name="Google Shape;4091;p233"/>
          <p:cNvSpPr txBox="1"/>
          <p:nvPr/>
        </p:nvSpPr>
        <p:spPr>
          <a:xfrm>
            <a:off x="1775520" y="1700809"/>
            <a:ext cx="871296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FFFF"/>
                </a:solidFill>
                <a:latin typeface="Quattrocento Sans"/>
                <a:ea typeface="Quattrocento Sans"/>
                <a:cs typeface="Quattrocento Sans"/>
                <a:sym typeface="Quattrocento Sans"/>
              </a:rPr>
              <a:t>Facebook’s Page Insights offers page administrators valuable Page insights through dynamic and interactive graphs and visuals. The data can be accessed simply by visiting an organization’s Facebook Page and looking for the tab that will direct you to the Page’s Insights.</a:t>
            </a:r>
            <a:endParaRPr sz="1800">
              <a:solidFill>
                <a:srgbClr val="FFFFFF"/>
              </a:solidFill>
              <a:latin typeface="Quattrocento Sans"/>
              <a:ea typeface="Quattrocento Sans"/>
              <a:cs typeface="Quattrocento Sans"/>
              <a:sym typeface="Quattrocento Sans"/>
            </a:endParaRPr>
          </a:p>
        </p:txBody>
      </p:sp>
      <p:sp>
        <p:nvSpPr>
          <p:cNvPr id="4092" name="Google Shape;4092;p233"/>
          <p:cNvSpPr/>
          <p:nvPr/>
        </p:nvSpPr>
        <p:spPr>
          <a:xfrm>
            <a:off x="8257256" y="3429000"/>
            <a:ext cx="2375248" cy="20162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rgbClr val="1F497D"/>
              </a:solidFill>
              <a:latin typeface="Quattrocento Sans"/>
              <a:ea typeface="Quattrocento Sans"/>
              <a:cs typeface="Quattrocento Sans"/>
              <a:sym typeface="Quattrocento Sans"/>
            </a:endParaRPr>
          </a:p>
        </p:txBody>
      </p:sp>
      <p:pic>
        <p:nvPicPr>
          <p:cNvPr descr="C:\Users\Właściciel\Desktop\CET Stay tuned online\Erasmus plus logo (transparent).png" id="4093" name="Google Shape;4093;p233"/>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094" name="Google Shape;4094;p233"/>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
        <p:nvSpPr>
          <p:cNvPr id="4095" name="Google Shape;4095;p233"/>
          <p:cNvSpPr txBox="1"/>
          <p:nvPr/>
        </p:nvSpPr>
        <p:spPr>
          <a:xfrm>
            <a:off x="2495600" y="488285"/>
            <a:ext cx="80441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FFFF"/>
                </a:solidFill>
                <a:latin typeface="Quattrocento Sans"/>
                <a:ea typeface="Quattrocento Sans"/>
                <a:cs typeface="Quattrocento Sans"/>
                <a:sym typeface="Quattrocento Sans"/>
              </a:rPr>
              <a:t>Facebook page insights (Facebook analytics)</a:t>
            </a:r>
            <a:endParaRPr sz="2800">
              <a:solidFill>
                <a:srgbClr val="FFFFFF"/>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1">
                                            <p:txEl>
                                              <p:pRg end="0" st="0"/>
                                            </p:txEl>
                                          </p:spTgt>
                                        </p:tgtEl>
                                        <p:attrNameLst>
                                          <p:attrName>style.visibility</p:attrName>
                                        </p:attrNameLst>
                                      </p:cBhvr>
                                      <p:to>
                                        <p:strVal val="visible"/>
                                      </p:to>
                                    </p:set>
                                    <p:animEffect filter="fade" transition="in">
                                      <p:cBhvr>
                                        <p:cTn dur="1000"/>
                                        <p:tgtEl>
                                          <p:spTgt spid="40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9">
                                            <p:txEl>
                                              <p:pRg end="0" st="0"/>
                                            </p:txEl>
                                          </p:spTgt>
                                        </p:tgtEl>
                                        <p:attrNameLst>
                                          <p:attrName>style.visibility</p:attrName>
                                        </p:attrNameLst>
                                      </p:cBhvr>
                                      <p:to>
                                        <p:strVal val="visible"/>
                                      </p:to>
                                    </p:set>
                                    <p:animEffect filter="fade" transition="in">
                                      <p:cBhvr>
                                        <p:cTn dur="1000"/>
                                        <p:tgtEl>
                                          <p:spTgt spid="40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9">
                                            <p:txEl>
                                              <p:pRg end="1" st="1"/>
                                            </p:txEl>
                                          </p:spTgt>
                                        </p:tgtEl>
                                        <p:attrNameLst>
                                          <p:attrName>style.visibility</p:attrName>
                                        </p:attrNameLst>
                                      </p:cBhvr>
                                      <p:to>
                                        <p:strVal val="visible"/>
                                      </p:to>
                                    </p:set>
                                    <p:animEffect filter="fade" transition="in">
                                      <p:cBhvr>
                                        <p:cTn dur="1000"/>
                                        <p:tgtEl>
                                          <p:spTgt spid="40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9">
                                            <p:txEl>
                                              <p:pRg end="2" st="2"/>
                                            </p:txEl>
                                          </p:spTgt>
                                        </p:tgtEl>
                                        <p:attrNameLst>
                                          <p:attrName>style.visibility</p:attrName>
                                        </p:attrNameLst>
                                      </p:cBhvr>
                                      <p:to>
                                        <p:strVal val="visible"/>
                                      </p:to>
                                    </p:set>
                                    <p:animEffect filter="fade" transition="in">
                                      <p:cBhvr>
                                        <p:cTn dur="1000"/>
                                        <p:tgtEl>
                                          <p:spTgt spid="40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9">
                                            <p:txEl>
                                              <p:pRg end="3" st="3"/>
                                            </p:txEl>
                                          </p:spTgt>
                                        </p:tgtEl>
                                        <p:attrNameLst>
                                          <p:attrName>style.visibility</p:attrName>
                                        </p:attrNameLst>
                                      </p:cBhvr>
                                      <p:to>
                                        <p:strVal val="visible"/>
                                      </p:to>
                                    </p:set>
                                    <p:animEffect filter="fade" transition="in">
                                      <p:cBhvr>
                                        <p:cTn dur="1000"/>
                                        <p:tgtEl>
                                          <p:spTgt spid="40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5998"/>
        </a:solidFill>
      </p:bgPr>
    </p:bg>
    <p:spTree>
      <p:nvGrpSpPr>
        <p:cNvPr id="4099" name="Shape 4099"/>
        <p:cNvGrpSpPr/>
        <p:nvPr/>
      </p:nvGrpSpPr>
      <p:grpSpPr>
        <a:xfrm>
          <a:off x="0" y="0"/>
          <a:ext cx="0" cy="0"/>
          <a:chOff x="0" y="0"/>
          <a:chExt cx="0" cy="0"/>
        </a:xfrm>
      </p:grpSpPr>
      <p:pic>
        <p:nvPicPr>
          <p:cNvPr descr="C:\Users\Właściciel\Desktop\CET Stay tuned online\Materials\Facebook_logo_(square).png" id="4100" name="Google Shape;4100;p234"/>
          <p:cNvPicPr preferRelativeResize="0"/>
          <p:nvPr/>
        </p:nvPicPr>
        <p:blipFill rotWithShape="1">
          <a:blip r:embed="rId3">
            <a:alphaModFix/>
          </a:blip>
          <a:srcRect b="0" l="0" r="0" t="0"/>
          <a:stretch/>
        </p:blipFill>
        <p:spPr>
          <a:xfrm>
            <a:off x="1127448" y="-134888"/>
            <a:ext cx="1403648" cy="1403648"/>
          </a:xfrm>
          <a:prstGeom prst="rect">
            <a:avLst/>
          </a:prstGeom>
          <a:noFill/>
          <a:ln>
            <a:noFill/>
          </a:ln>
        </p:spPr>
      </p:pic>
      <p:sp>
        <p:nvSpPr>
          <p:cNvPr id="4101" name="Google Shape;4101;p234"/>
          <p:cNvSpPr txBox="1"/>
          <p:nvPr/>
        </p:nvSpPr>
        <p:spPr>
          <a:xfrm>
            <a:off x="1775520" y="1570147"/>
            <a:ext cx="871296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rgbClr val="FFFFFF"/>
              </a:solidFill>
              <a:latin typeface="Quattrocento Sans"/>
              <a:ea typeface="Quattrocento Sans"/>
              <a:cs typeface="Quattrocento Sans"/>
              <a:sym typeface="Quattrocento Sans"/>
            </a:endParaRPr>
          </a:p>
        </p:txBody>
      </p:sp>
      <p:sp>
        <p:nvSpPr>
          <p:cNvPr id="4102" name="Google Shape;4102;p234"/>
          <p:cNvSpPr/>
          <p:nvPr/>
        </p:nvSpPr>
        <p:spPr>
          <a:xfrm>
            <a:off x="8257256" y="3429000"/>
            <a:ext cx="2375248" cy="20162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rgbClr val="1F497D"/>
              </a:solidFill>
              <a:latin typeface="Quattrocento Sans"/>
              <a:ea typeface="Quattrocento Sans"/>
              <a:cs typeface="Quattrocento Sans"/>
              <a:sym typeface="Quattrocento Sans"/>
            </a:endParaRPr>
          </a:p>
        </p:txBody>
      </p:sp>
      <p:pic>
        <p:nvPicPr>
          <p:cNvPr descr="C:\Users\Właściciel\Desktop\CET Stay tuned online\Erasmus plus logo (transparent).png" id="4103" name="Google Shape;4103;p234"/>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104" name="Google Shape;4104;p234"/>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pic>
        <p:nvPicPr>
          <p:cNvPr descr="C:\Users\Właściciel\Desktop\CET Stay tuned online\Materials\Sliki &amp; logos\Facebook analytics.png" id="4105" name="Google Shape;4105;p234"/>
          <p:cNvPicPr preferRelativeResize="0"/>
          <p:nvPr/>
        </p:nvPicPr>
        <p:blipFill rotWithShape="1">
          <a:blip r:embed="rId5">
            <a:alphaModFix/>
          </a:blip>
          <a:srcRect b="0" l="0" r="0" t="0"/>
          <a:stretch/>
        </p:blipFill>
        <p:spPr>
          <a:xfrm>
            <a:off x="2681470" y="1058870"/>
            <a:ext cx="7014930" cy="4746395"/>
          </a:xfrm>
          <a:prstGeom prst="rect">
            <a:avLst/>
          </a:prstGeom>
          <a:noFill/>
          <a:ln>
            <a:noFill/>
          </a:ln>
        </p:spPr>
      </p:pic>
      <p:sp>
        <p:nvSpPr>
          <p:cNvPr id="4106" name="Google Shape;4106;p234"/>
          <p:cNvSpPr txBox="1"/>
          <p:nvPr/>
        </p:nvSpPr>
        <p:spPr>
          <a:xfrm>
            <a:off x="2566889" y="332656"/>
            <a:ext cx="80441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FFFF"/>
                </a:solidFill>
                <a:latin typeface="Quattrocento Sans"/>
                <a:ea typeface="Quattrocento Sans"/>
                <a:cs typeface="Quattrocento Sans"/>
                <a:sym typeface="Quattrocento Sans"/>
              </a:rPr>
              <a:t>Facebook page insights (Facebook analytics)</a:t>
            </a:r>
            <a:endParaRPr sz="2800">
              <a:solidFill>
                <a:srgbClr val="FFFFFF"/>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5"/>
                                        </p:tgtEl>
                                        <p:attrNameLst>
                                          <p:attrName>style.visibility</p:attrName>
                                        </p:attrNameLst>
                                      </p:cBhvr>
                                      <p:to>
                                        <p:strVal val="visible"/>
                                      </p:to>
                                    </p:set>
                                    <p:animEffect filter="fade" transition="in">
                                      <p:cBhvr>
                                        <p:cTn dur="1000"/>
                                        <p:tgtEl>
                                          <p:spTgt spid="4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CED"/>
        </a:solidFill>
      </p:bgPr>
    </p:bg>
    <p:spTree>
      <p:nvGrpSpPr>
        <p:cNvPr id="4110" name="Shape 4110"/>
        <p:cNvGrpSpPr/>
        <p:nvPr/>
      </p:nvGrpSpPr>
      <p:grpSpPr>
        <a:xfrm>
          <a:off x="0" y="0"/>
          <a:ext cx="0" cy="0"/>
          <a:chOff x="0" y="0"/>
          <a:chExt cx="0" cy="0"/>
        </a:xfrm>
      </p:grpSpPr>
      <p:sp>
        <p:nvSpPr>
          <p:cNvPr id="4111" name="Google Shape;4111;p235"/>
          <p:cNvSpPr txBox="1"/>
          <p:nvPr>
            <p:ph type="title"/>
          </p:nvPr>
        </p:nvSpPr>
        <p:spPr>
          <a:xfrm>
            <a:off x="2845296" y="404664"/>
            <a:ext cx="3754760" cy="65293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b="1" lang="en-US" sz="2800">
                <a:solidFill>
                  <a:schemeClr val="lt1"/>
                </a:solidFill>
              </a:rPr>
              <a:t>www.twitter.com</a:t>
            </a:r>
            <a:endParaRPr b="1" sz="2800">
              <a:solidFill>
                <a:schemeClr val="lt1"/>
              </a:solidFill>
            </a:endParaRPr>
          </a:p>
        </p:txBody>
      </p:sp>
      <p:sp>
        <p:nvSpPr>
          <p:cNvPr id="4112" name="Google Shape;4112;p235"/>
          <p:cNvSpPr txBox="1"/>
          <p:nvPr>
            <p:ph idx="1" type="body"/>
          </p:nvPr>
        </p:nvSpPr>
        <p:spPr>
          <a:xfrm>
            <a:off x="1847528" y="1495326"/>
            <a:ext cx="8568952" cy="45259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400"/>
              <a:buNone/>
            </a:pPr>
            <a:r>
              <a:rPr b="1" lang="en-US" sz="2400">
                <a:solidFill>
                  <a:schemeClr val="lt1"/>
                </a:solidFill>
              </a:rPr>
              <a:t>Twitter </a:t>
            </a:r>
            <a:r>
              <a:rPr lang="en-US" sz="2400">
                <a:solidFill>
                  <a:schemeClr val="lt1"/>
                </a:solidFill>
              </a:rPr>
              <a:t>is a social networking and microblogging site that offers a very simple interface to quickly share and discover information. Twitter has over 500 million users.</a:t>
            </a:r>
            <a:endParaRPr/>
          </a:p>
          <a:p>
            <a:pPr indent="0" lvl="0" marL="0" rtl="0" algn="just">
              <a:lnSpc>
                <a:spcPct val="100000"/>
              </a:lnSpc>
              <a:spcBef>
                <a:spcPts val="280"/>
              </a:spcBef>
              <a:spcAft>
                <a:spcPts val="0"/>
              </a:spcAft>
              <a:buSzPts val="1400"/>
              <a:buNone/>
            </a:pPr>
            <a:r>
              <a:t/>
            </a:r>
            <a:endParaRPr sz="1400">
              <a:solidFill>
                <a:schemeClr val="lt1"/>
              </a:solidFill>
            </a:endParaRPr>
          </a:p>
          <a:p>
            <a:pPr indent="0" lvl="0" marL="0" rtl="0" algn="just">
              <a:lnSpc>
                <a:spcPct val="100000"/>
              </a:lnSpc>
              <a:spcBef>
                <a:spcPts val="480"/>
              </a:spcBef>
              <a:spcAft>
                <a:spcPts val="0"/>
              </a:spcAft>
              <a:buClr>
                <a:schemeClr val="lt1"/>
              </a:buClr>
              <a:buSzPts val="2400"/>
              <a:buNone/>
            </a:pPr>
            <a:r>
              <a:rPr lang="en-US" sz="2400">
                <a:solidFill>
                  <a:schemeClr val="lt1"/>
                </a:solidFill>
              </a:rPr>
              <a:t>Users can create a profile, gain </a:t>
            </a:r>
            <a:r>
              <a:rPr b="1" lang="en-US" sz="2400">
                <a:solidFill>
                  <a:schemeClr val="lt1"/>
                </a:solidFill>
              </a:rPr>
              <a:t>followers </a:t>
            </a:r>
            <a:r>
              <a:rPr lang="en-US" sz="2400">
                <a:solidFill>
                  <a:schemeClr val="lt1"/>
                </a:solidFill>
              </a:rPr>
              <a:t>and follow others. Twitter posts are called </a:t>
            </a:r>
            <a:r>
              <a:rPr b="1" lang="en-US" sz="2400">
                <a:solidFill>
                  <a:schemeClr val="lt1"/>
                </a:solidFill>
              </a:rPr>
              <a:t>Tweets </a:t>
            </a:r>
            <a:r>
              <a:rPr lang="en-US" sz="2400">
                <a:solidFill>
                  <a:schemeClr val="lt1"/>
                </a:solidFill>
              </a:rPr>
              <a:t>and are restricted to 140 characters. Within the 140 character limit users can share text, links, images or </a:t>
            </a:r>
            <a:r>
              <a:rPr b="1" lang="en-US" sz="2400">
                <a:solidFill>
                  <a:schemeClr val="lt1"/>
                </a:solidFill>
              </a:rPr>
              <a:t>hashtags (#) </a:t>
            </a:r>
            <a:r>
              <a:rPr lang="en-US" sz="2400">
                <a:solidFill>
                  <a:schemeClr val="lt1"/>
                </a:solidFill>
              </a:rPr>
              <a:t>for categorizing content. </a:t>
            </a:r>
            <a:endParaRPr sz="2400">
              <a:solidFill>
                <a:schemeClr val="lt1"/>
              </a:solidFill>
            </a:endParaRPr>
          </a:p>
          <a:p>
            <a:pPr indent="0" lvl="0" marL="0" rtl="0" algn="just">
              <a:lnSpc>
                <a:spcPct val="100000"/>
              </a:lnSpc>
              <a:spcBef>
                <a:spcPts val="280"/>
              </a:spcBef>
              <a:spcAft>
                <a:spcPts val="0"/>
              </a:spcAft>
              <a:buSzPts val="1400"/>
              <a:buNone/>
            </a:pPr>
            <a:r>
              <a:t/>
            </a:r>
            <a:endParaRPr sz="1400">
              <a:solidFill>
                <a:schemeClr val="lt1"/>
              </a:solidFill>
            </a:endParaRPr>
          </a:p>
          <a:p>
            <a:pPr indent="0" lvl="0" marL="0" rtl="0" algn="just">
              <a:lnSpc>
                <a:spcPct val="100000"/>
              </a:lnSpc>
              <a:spcBef>
                <a:spcPts val="480"/>
              </a:spcBef>
              <a:spcAft>
                <a:spcPts val="0"/>
              </a:spcAft>
              <a:buClr>
                <a:schemeClr val="lt1"/>
              </a:buClr>
              <a:buSzPts val="2400"/>
              <a:buNone/>
            </a:pPr>
            <a:r>
              <a:rPr lang="en-US" sz="2400">
                <a:solidFill>
                  <a:schemeClr val="lt1"/>
                </a:solidFill>
              </a:rPr>
              <a:t>They can also </a:t>
            </a:r>
            <a:r>
              <a:rPr b="1" lang="en-US" sz="2400">
                <a:solidFill>
                  <a:schemeClr val="lt1"/>
                </a:solidFill>
              </a:rPr>
              <a:t>favorite</a:t>
            </a:r>
            <a:r>
              <a:rPr lang="en-US" sz="2400">
                <a:solidFill>
                  <a:schemeClr val="lt1"/>
                </a:solidFill>
              </a:rPr>
              <a:t>, </a:t>
            </a:r>
            <a:r>
              <a:rPr b="1" lang="en-US" sz="2400">
                <a:solidFill>
                  <a:schemeClr val="lt1"/>
                </a:solidFill>
              </a:rPr>
              <a:t>retweet</a:t>
            </a:r>
            <a:r>
              <a:rPr lang="en-US" sz="2400">
                <a:solidFill>
                  <a:schemeClr val="lt1"/>
                </a:solidFill>
              </a:rPr>
              <a:t>, or </a:t>
            </a:r>
            <a:r>
              <a:rPr b="1" lang="en-US" sz="2400">
                <a:solidFill>
                  <a:schemeClr val="lt1"/>
                </a:solidFill>
              </a:rPr>
              <a:t>reply </a:t>
            </a:r>
            <a:r>
              <a:rPr lang="en-US" sz="2400">
                <a:solidFill>
                  <a:schemeClr val="lt1"/>
                </a:solidFill>
              </a:rPr>
              <a:t>to a tweet. Popular users gain millions of followers.</a:t>
            </a:r>
            <a:endParaRPr sz="2400">
              <a:solidFill>
                <a:schemeClr val="lt1"/>
              </a:solidFill>
            </a:endParaRPr>
          </a:p>
        </p:txBody>
      </p:sp>
      <p:pic>
        <p:nvPicPr>
          <p:cNvPr descr="C:\Users\Właściciel\Desktop\CET Stay tuned online\Materials\Twitter logo white.png" id="4113" name="Google Shape;4113;p235"/>
          <p:cNvPicPr preferRelativeResize="0"/>
          <p:nvPr/>
        </p:nvPicPr>
        <p:blipFill rotWithShape="1">
          <a:blip r:embed="rId3">
            <a:alphaModFix/>
          </a:blip>
          <a:srcRect b="0" l="0" r="0" t="0"/>
          <a:stretch/>
        </p:blipFill>
        <p:spPr>
          <a:xfrm>
            <a:off x="1847528" y="116633"/>
            <a:ext cx="1219200" cy="1219201"/>
          </a:xfrm>
          <a:prstGeom prst="rect">
            <a:avLst/>
          </a:prstGeom>
          <a:noFill/>
          <a:ln>
            <a:noFill/>
          </a:ln>
        </p:spPr>
      </p:pic>
      <p:pic>
        <p:nvPicPr>
          <p:cNvPr descr="C:\Users\Właściciel\Desktop\CET Stay tuned online\Erasmus plus logo (transparent).png" id="4114" name="Google Shape;4114;p235"/>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115" name="Google Shape;4115;p235"/>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CED"/>
        </a:solidFill>
      </p:bgPr>
    </p:bg>
    <p:spTree>
      <p:nvGrpSpPr>
        <p:cNvPr id="4119" name="Shape 4119"/>
        <p:cNvGrpSpPr/>
        <p:nvPr/>
      </p:nvGrpSpPr>
      <p:grpSpPr>
        <a:xfrm>
          <a:off x="0" y="0"/>
          <a:ext cx="0" cy="0"/>
          <a:chOff x="0" y="0"/>
          <a:chExt cx="0" cy="0"/>
        </a:xfrm>
      </p:grpSpPr>
      <p:sp>
        <p:nvSpPr>
          <p:cNvPr id="4120" name="Google Shape;4120;p236"/>
          <p:cNvSpPr txBox="1"/>
          <p:nvPr>
            <p:ph type="title"/>
          </p:nvPr>
        </p:nvSpPr>
        <p:spPr>
          <a:xfrm>
            <a:off x="2855640" y="255786"/>
            <a:ext cx="3754760" cy="65293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b="1" lang="en-US" sz="2800">
                <a:solidFill>
                  <a:schemeClr val="lt1"/>
                </a:solidFill>
              </a:rPr>
              <a:t>www.twitter.com</a:t>
            </a:r>
            <a:endParaRPr b="1" sz="2800">
              <a:solidFill>
                <a:schemeClr val="lt1"/>
              </a:solidFill>
            </a:endParaRPr>
          </a:p>
        </p:txBody>
      </p:sp>
      <p:sp>
        <p:nvSpPr>
          <p:cNvPr id="4121" name="Google Shape;4121;p236"/>
          <p:cNvSpPr txBox="1"/>
          <p:nvPr>
            <p:ph idx="1" type="body"/>
          </p:nvPr>
        </p:nvSpPr>
        <p:spPr>
          <a:xfrm>
            <a:off x="1775520" y="1268760"/>
            <a:ext cx="8712968" cy="479033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775"/>
              <a:buNone/>
            </a:pPr>
            <a:r>
              <a:rPr b="1" lang="en-US" sz="2775">
                <a:solidFill>
                  <a:schemeClr val="lt1"/>
                </a:solidFill>
                <a:latin typeface="Rockwell"/>
                <a:ea typeface="Rockwell"/>
                <a:cs typeface="Rockwell"/>
                <a:sym typeface="Rockwell"/>
              </a:rPr>
              <a:t>1. </a:t>
            </a:r>
            <a:r>
              <a:rPr lang="en-US" sz="2127">
                <a:solidFill>
                  <a:schemeClr val="lt1"/>
                </a:solidFill>
              </a:rPr>
              <a:t>Create a Page for your organization or for your profile a private one</a:t>
            </a:r>
            <a:endParaRPr sz="2127">
              <a:solidFill>
                <a:schemeClr val="lt1"/>
              </a:solidFill>
            </a:endParaRPr>
          </a:p>
          <a:p>
            <a:pPr indent="0" lvl="0" marL="0" rtl="0" algn="just">
              <a:lnSpc>
                <a:spcPct val="90000"/>
              </a:lnSpc>
              <a:spcBef>
                <a:spcPts val="185"/>
              </a:spcBef>
              <a:spcAft>
                <a:spcPts val="0"/>
              </a:spcAft>
              <a:buSzPts val="925"/>
              <a:buNone/>
            </a:pPr>
            <a:r>
              <a:t/>
            </a:r>
            <a:endParaRPr b="1" sz="925"/>
          </a:p>
          <a:p>
            <a:pPr indent="0" lvl="0" marL="0" rtl="0" algn="just">
              <a:lnSpc>
                <a:spcPct val="90000"/>
              </a:lnSpc>
              <a:spcBef>
                <a:spcPts val="555"/>
              </a:spcBef>
              <a:spcAft>
                <a:spcPts val="0"/>
              </a:spcAft>
              <a:buClr>
                <a:schemeClr val="lt1"/>
              </a:buClr>
              <a:buSzPts val="2775"/>
              <a:buNone/>
            </a:pPr>
            <a:r>
              <a:rPr b="1" lang="en-US" sz="2775">
                <a:solidFill>
                  <a:schemeClr val="lt1"/>
                </a:solidFill>
                <a:latin typeface="Rockwell"/>
                <a:ea typeface="Rockwell"/>
                <a:cs typeface="Rockwell"/>
                <a:sym typeface="Rockwell"/>
              </a:rPr>
              <a:t>2. </a:t>
            </a:r>
            <a:r>
              <a:rPr lang="en-US" sz="2127">
                <a:solidFill>
                  <a:schemeClr val="lt1"/>
                </a:solidFill>
              </a:rPr>
              <a:t>Regularly share relevant updates or photos</a:t>
            </a:r>
            <a:endParaRPr/>
          </a:p>
          <a:p>
            <a:pPr indent="0" lvl="0" marL="0" rtl="0" algn="just">
              <a:lnSpc>
                <a:spcPct val="90000"/>
              </a:lnSpc>
              <a:spcBef>
                <a:spcPts val="194"/>
              </a:spcBef>
              <a:spcAft>
                <a:spcPts val="0"/>
              </a:spcAft>
              <a:buSzPts val="971"/>
              <a:buNone/>
            </a:pPr>
            <a:r>
              <a:t/>
            </a:r>
            <a:endParaRPr b="1" sz="971"/>
          </a:p>
          <a:p>
            <a:pPr indent="0" lvl="0" marL="0" rtl="0" algn="just">
              <a:lnSpc>
                <a:spcPct val="90000"/>
              </a:lnSpc>
              <a:spcBef>
                <a:spcPts val="555"/>
              </a:spcBef>
              <a:spcAft>
                <a:spcPts val="0"/>
              </a:spcAft>
              <a:buClr>
                <a:schemeClr val="lt1"/>
              </a:buClr>
              <a:buSzPts val="2775"/>
              <a:buNone/>
            </a:pPr>
            <a:r>
              <a:rPr b="1" lang="en-US" sz="2775">
                <a:solidFill>
                  <a:schemeClr val="lt1"/>
                </a:solidFill>
                <a:latin typeface="Rockwell"/>
                <a:ea typeface="Rockwell"/>
                <a:cs typeface="Rockwell"/>
                <a:sym typeface="Rockwell"/>
              </a:rPr>
              <a:t>3. </a:t>
            </a:r>
            <a:r>
              <a:rPr lang="en-US" sz="2127">
                <a:solidFill>
                  <a:schemeClr val="lt1"/>
                </a:solidFill>
              </a:rPr>
              <a:t>Drive followers to strategic virtual destinations by offering links to website, online resources, surveys or blogs</a:t>
            </a:r>
            <a:endParaRPr/>
          </a:p>
          <a:p>
            <a:pPr indent="0" lvl="0" marL="0" rtl="0" algn="just">
              <a:lnSpc>
                <a:spcPct val="90000"/>
              </a:lnSpc>
              <a:spcBef>
                <a:spcPts val="185"/>
              </a:spcBef>
              <a:spcAft>
                <a:spcPts val="0"/>
              </a:spcAft>
              <a:buSzPts val="925"/>
              <a:buNone/>
            </a:pPr>
            <a:r>
              <a:t/>
            </a:r>
            <a:endParaRPr b="1" sz="925">
              <a:solidFill>
                <a:schemeClr val="lt1"/>
              </a:solidFill>
            </a:endParaRPr>
          </a:p>
          <a:p>
            <a:pPr indent="0" lvl="0" marL="0" rtl="0" algn="just">
              <a:lnSpc>
                <a:spcPct val="90000"/>
              </a:lnSpc>
              <a:spcBef>
                <a:spcPts val="555"/>
              </a:spcBef>
              <a:spcAft>
                <a:spcPts val="0"/>
              </a:spcAft>
              <a:buClr>
                <a:schemeClr val="lt1"/>
              </a:buClr>
              <a:buSzPts val="2775"/>
              <a:buNone/>
            </a:pPr>
            <a:r>
              <a:rPr b="1" lang="en-US" sz="2775">
                <a:solidFill>
                  <a:schemeClr val="lt1"/>
                </a:solidFill>
                <a:latin typeface="Rockwell"/>
                <a:ea typeface="Rockwell"/>
                <a:cs typeface="Rockwell"/>
                <a:sym typeface="Rockwell"/>
              </a:rPr>
              <a:t>4. </a:t>
            </a:r>
            <a:r>
              <a:rPr lang="en-US" sz="2127">
                <a:solidFill>
                  <a:schemeClr val="lt1"/>
                </a:solidFill>
              </a:rPr>
              <a:t>Engage in direct conversation with followers by replying to their Tweets</a:t>
            </a:r>
            <a:endParaRPr/>
          </a:p>
          <a:p>
            <a:pPr indent="0" lvl="0" marL="0" rtl="0" algn="just">
              <a:lnSpc>
                <a:spcPct val="90000"/>
              </a:lnSpc>
              <a:spcBef>
                <a:spcPts val="194"/>
              </a:spcBef>
              <a:spcAft>
                <a:spcPts val="0"/>
              </a:spcAft>
              <a:buSzPts val="971"/>
              <a:buNone/>
            </a:pPr>
            <a:r>
              <a:t/>
            </a:r>
            <a:endParaRPr b="1" sz="971">
              <a:solidFill>
                <a:schemeClr val="lt1"/>
              </a:solidFill>
            </a:endParaRPr>
          </a:p>
          <a:p>
            <a:pPr indent="0" lvl="0" marL="0" rtl="0" algn="just">
              <a:lnSpc>
                <a:spcPct val="90000"/>
              </a:lnSpc>
              <a:spcBef>
                <a:spcPts val="555"/>
              </a:spcBef>
              <a:spcAft>
                <a:spcPts val="0"/>
              </a:spcAft>
              <a:buClr>
                <a:schemeClr val="lt1"/>
              </a:buClr>
              <a:buSzPts val="2775"/>
              <a:buNone/>
            </a:pPr>
            <a:r>
              <a:rPr b="1" lang="en-US" sz="2775">
                <a:solidFill>
                  <a:schemeClr val="lt1"/>
                </a:solidFill>
                <a:latin typeface="Rockwell"/>
                <a:ea typeface="Rockwell"/>
                <a:cs typeface="Rockwell"/>
                <a:sym typeface="Rockwell"/>
              </a:rPr>
              <a:t>5. </a:t>
            </a:r>
            <a:r>
              <a:rPr lang="en-US" sz="2127">
                <a:solidFill>
                  <a:schemeClr val="lt1"/>
                </a:solidFill>
              </a:rPr>
              <a:t>Follow trending topics with hashtags relevant to your interests</a:t>
            </a:r>
            <a:endParaRPr sz="2127">
              <a:solidFill>
                <a:schemeClr val="lt1"/>
              </a:solidFill>
            </a:endParaRPr>
          </a:p>
          <a:p>
            <a:pPr indent="0" lvl="0" marL="0" rtl="0" algn="just">
              <a:lnSpc>
                <a:spcPct val="90000"/>
              </a:lnSpc>
              <a:spcBef>
                <a:spcPts val="222"/>
              </a:spcBef>
              <a:spcAft>
                <a:spcPts val="0"/>
              </a:spcAft>
              <a:buSzPts val="1110"/>
              <a:buNone/>
            </a:pPr>
            <a:r>
              <a:t/>
            </a:r>
            <a:endParaRPr b="1" sz="1110">
              <a:solidFill>
                <a:schemeClr val="lt1"/>
              </a:solidFill>
            </a:endParaRPr>
          </a:p>
          <a:p>
            <a:pPr indent="0" lvl="0" marL="0" rtl="0" algn="just">
              <a:lnSpc>
                <a:spcPct val="90000"/>
              </a:lnSpc>
              <a:spcBef>
                <a:spcPts val="555"/>
              </a:spcBef>
              <a:spcAft>
                <a:spcPts val="0"/>
              </a:spcAft>
              <a:buClr>
                <a:schemeClr val="lt1"/>
              </a:buClr>
              <a:buSzPts val="2775"/>
              <a:buNone/>
            </a:pPr>
            <a:r>
              <a:rPr b="1" lang="en-US" sz="2775">
                <a:solidFill>
                  <a:schemeClr val="lt1"/>
                </a:solidFill>
                <a:latin typeface="Rockwell"/>
                <a:ea typeface="Rockwell"/>
                <a:cs typeface="Rockwell"/>
                <a:sym typeface="Rockwell"/>
              </a:rPr>
              <a:t>6. </a:t>
            </a:r>
            <a:r>
              <a:rPr lang="en-US" sz="2127">
                <a:solidFill>
                  <a:schemeClr val="lt1"/>
                </a:solidFill>
              </a:rPr>
              <a:t>Provide your followers a real-time sense of what is going on by sharing timely Tweets</a:t>
            </a:r>
            <a:endParaRPr sz="2127"/>
          </a:p>
          <a:p>
            <a:pPr indent="0" lvl="0" marL="0" rtl="0" algn="just">
              <a:lnSpc>
                <a:spcPct val="90000"/>
              </a:lnSpc>
              <a:spcBef>
                <a:spcPts val="370"/>
              </a:spcBef>
              <a:spcAft>
                <a:spcPts val="0"/>
              </a:spcAft>
              <a:buSzPts val="1850"/>
              <a:buNone/>
            </a:pPr>
            <a:r>
              <a:t/>
            </a:r>
            <a:endParaRPr b="1" sz="1850"/>
          </a:p>
          <a:p>
            <a:pPr indent="0" lvl="0" marL="0" rtl="0" algn="just">
              <a:lnSpc>
                <a:spcPct val="90000"/>
              </a:lnSpc>
              <a:spcBef>
                <a:spcPts val="370"/>
              </a:spcBef>
              <a:spcAft>
                <a:spcPts val="0"/>
              </a:spcAft>
              <a:buSzPts val="1850"/>
              <a:buNone/>
            </a:pPr>
            <a:r>
              <a:t/>
            </a:r>
            <a:endParaRPr b="1" sz="1850"/>
          </a:p>
          <a:p>
            <a:pPr indent="0" lvl="0" marL="0" rtl="0" algn="just">
              <a:lnSpc>
                <a:spcPct val="90000"/>
              </a:lnSpc>
              <a:spcBef>
                <a:spcPts val="370"/>
              </a:spcBef>
              <a:spcAft>
                <a:spcPts val="0"/>
              </a:spcAft>
              <a:buSzPts val="1850"/>
              <a:buNone/>
            </a:pPr>
            <a:r>
              <a:t/>
            </a:r>
            <a:endParaRPr b="1" sz="1850"/>
          </a:p>
          <a:p>
            <a:pPr indent="0" lvl="0" marL="0" rtl="0" algn="just">
              <a:lnSpc>
                <a:spcPct val="90000"/>
              </a:lnSpc>
              <a:spcBef>
                <a:spcPts val="370"/>
              </a:spcBef>
              <a:spcAft>
                <a:spcPts val="0"/>
              </a:spcAft>
              <a:buSzPts val="1850"/>
              <a:buNone/>
            </a:pPr>
            <a:r>
              <a:t/>
            </a:r>
            <a:endParaRPr sz="1850">
              <a:solidFill>
                <a:schemeClr val="lt1"/>
              </a:solidFill>
            </a:endParaRPr>
          </a:p>
        </p:txBody>
      </p:sp>
      <p:pic>
        <p:nvPicPr>
          <p:cNvPr descr="C:\Users\Właściciel\Desktop\CET Stay tuned online\Materials\Twitter logo white.png" id="4122" name="Google Shape;4122;p236"/>
          <p:cNvPicPr preferRelativeResize="0"/>
          <p:nvPr/>
        </p:nvPicPr>
        <p:blipFill rotWithShape="1">
          <a:blip r:embed="rId3">
            <a:alphaModFix/>
          </a:blip>
          <a:srcRect b="0" l="0" r="0" t="0"/>
          <a:stretch/>
        </p:blipFill>
        <p:spPr>
          <a:xfrm>
            <a:off x="2130625" y="116633"/>
            <a:ext cx="936103" cy="936104"/>
          </a:xfrm>
          <a:prstGeom prst="rect">
            <a:avLst/>
          </a:prstGeom>
          <a:noFill/>
          <a:ln>
            <a:noFill/>
          </a:ln>
        </p:spPr>
      </p:pic>
      <p:pic>
        <p:nvPicPr>
          <p:cNvPr descr="C:\Users\Właściciel\Desktop\CET Stay tuned online\Erasmus plus logo (transparent).png" id="4123" name="Google Shape;4123;p236"/>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124" name="Google Shape;4124;p236"/>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CED"/>
        </a:solidFill>
      </p:bgPr>
    </p:bg>
    <p:spTree>
      <p:nvGrpSpPr>
        <p:cNvPr id="4128" name="Shape 4128"/>
        <p:cNvGrpSpPr/>
        <p:nvPr/>
      </p:nvGrpSpPr>
      <p:grpSpPr>
        <a:xfrm>
          <a:off x="0" y="0"/>
          <a:ext cx="0" cy="0"/>
          <a:chOff x="0" y="0"/>
          <a:chExt cx="0" cy="0"/>
        </a:xfrm>
      </p:grpSpPr>
      <p:sp>
        <p:nvSpPr>
          <p:cNvPr id="4129" name="Google Shape;4129;p237"/>
          <p:cNvSpPr txBox="1"/>
          <p:nvPr>
            <p:ph type="title"/>
          </p:nvPr>
        </p:nvSpPr>
        <p:spPr>
          <a:xfrm>
            <a:off x="3133328" y="188640"/>
            <a:ext cx="5410944" cy="65293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None/>
            </a:pPr>
            <a:r>
              <a:rPr b="1" lang="en-US" sz="4000">
                <a:solidFill>
                  <a:schemeClr val="lt1"/>
                </a:solidFill>
              </a:rPr>
              <a:t>When using Twitter:</a:t>
            </a:r>
            <a:endParaRPr b="1" sz="4000">
              <a:solidFill>
                <a:schemeClr val="lt1"/>
              </a:solidFill>
            </a:endParaRPr>
          </a:p>
        </p:txBody>
      </p:sp>
      <p:sp>
        <p:nvSpPr>
          <p:cNvPr id="4130" name="Google Shape;4130;p237"/>
          <p:cNvSpPr txBox="1"/>
          <p:nvPr>
            <p:ph idx="1" type="body"/>
          </p:nvPr>
        </p:nvSpPr>
        <p:spPr>
          <a:xfrm>
            <a:off x="1703512" y="980728"/>
            <a:ext cx="8712968" cy="479033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2000"/>
              <a:buFont typeface="Noto Sans Symbols"/>
              <a:buChar char="✔"/>
            </a:pPr>
            <a:r>
              <a:rPr lang="en-US" sz="2000">
                <a:solidFill>
                  <a:schemeClr val="lt1"/>
                </a:solidFill>
              </a:rPr>
              <a:t>Share short posts on Twitter, up to 140 characters, but don’t use all 140 characters – leave some space for others in case they want to re-tweet it and add something</a:t>
            </a:r>
            <a:endParaRPr/>
          </a:p>
          <a:p>
            <a:pPr indent="-342900" lvl="0" marL="342900" rtl="0" algn="just">
              <a:lnSpc>
                <a:spcPct val="100000"/>
              </a:lnSpc>
              <a:spcBef>
                <a:spcPts val="400"/>
              </a:spcBef>
              <a:spcAft>
                <a:spcPts val="0"/>
              </a:spcAft>
              <a:buClr>
                <a:schemeClr val="lt1"/>
              </a:buClr>
              <a:buSzPts val="2000"/>
              <a:buFont typeface="Noto Sans Symbols"/>
              <a:buChar char="✔"/>
            </a:pPr>
            <a:r>
              <a:rPr lang="en-US" sz="2000">
                <a:solidFill>
                  <a:schemeClr val="lt1"/>
                </a:solidFill>
              </a:rPr>
              <a:t>Encourage followers to take specific actions related to your goals which should be clear and simple</a:t>
            </a:r>
            <a:endParaRPr/>
          </a:p>
          <a:p>
            <a:pPr indent="-342900" lvl="0" marL="342900" rtl="0" algn="just">
              <a:lnSpc>
                <a:spcPct val="100000"/>
              </a:lnSpc>
              <a:spcBef>
                <a:spcPts val="400"/>
              </a:spcBef>
              <a:spcAft>
                <a:spcPts val="0"/>
              </a:spcAft>
              <a:buClr>
                <a:schemeClr val="lt1"/>
              </a:buClr>
              <a:buSzPts val="2000"/>
              <a:buFont typeface="Noto Sans Symbols"/>
              <a:buChar char="✔"/>
            </a:pPr>
            <a:r>
              <a:rPr lang="en-US" sz="2000">
                <a:solidFill>
                  <a:schemeClr val="lt1"/>
                </a:solidFill>
              </a:rPr>
              <a:t>Tweet directly to ones that you would like to collaborate and be partner of your initiative</a:t>
            </a:r>
            <a:endParaRPr sz="2000">
              <a:solidFill>
                <a:schemeClr val="lt1"/>
              </a:solidFill>
            </a:endParaRPr>
          </a:p>
          <a:p>
            <a:pPr indent="-342900" lvl="0" marL="342900" rtl="0" algn="just">
              <a:lnSpc>
                <a:spcPct val="100000"/>
              </a:lnSpc>
              <a:spcBef>
                <a:spcPts val="400"/>
              </a:spcBef>
              <a:spcAft>
                <a:spcPts val="0"/>
              </a:spcAft>
              <a:buClr>
                <a:schemeClr val="lt1"/>
              </a:buClr>
              <a:buSzPts val="2000"/>
              <a:buFont typeface="Noto Sans Symbols"/>
              <a:buChar char="✔"/>
            </a:pPr>
            <a:r>
              <a:rPr lang="en-US" sz="2000">
                <a:solidFill>
                  <a:schemeClr val="lt1"/>
                </a:solidFill>
              </a:rPr>
              <a:t>Engage in discussions with others</a:t>
            </a:r>
            <a:endParaRPr/>
          </a:p>
          <a:p>
            <a:pPr indent="-342900" lvl="0" marL="342900" rtl="0" algn="just">
              <a:lnSpc>
                <a:spcPct val="100000"/>
              </a:lnSpc>
              <a:spcBef>
                <a:spcPts val="400"/>
              </a:spcBef>
              <a:spcAft>
                <a:spcPts val="0"/>
              </a:spcAft>
              <a:buClr>
                <a:schemeClr val="lt1"/>
              </a:buClr>
              <a:buSzPts val="2000"/>
              <a:buFont typeface="Noto Sans Symbols"/>
              <a:buChar char="✔"/>
            </a:pPr>
            <a:r>
              <a:rPr lang="en-US" sz="2000">
                <a:solidFill>
                  <a:schemeClr val="lt1"/>
                </a:solidFill>
              </a:rPr>
              <a:t>Be active and creative while posting - this way you will draw attention of more people</a:t>
            </a:r>
            <a:endParaRPr sz="2000">
              <a:solidFill>
                <a:schemeClr val="lt1"/>
              </a:solidFill>
            </a:endParaRPr>
          </a:p>
          <a:p>
            <a:pPr indent="-342900" lvl="0" marL="342900" rtl="0" algn="just">
              <a:lnSpc>
                <a:spcPct val="100000"/>
              </a:lnSpc>
              <a:spcBef>
                <a:spcPts val="400"/>
              </a:spcBef>
              <a:spcAft>
                <a:spcPts val="0"/>
              </a:spcAft>
              <a:buClr>
                <a:schemeClr val="lt1"/>
              </a:buClr>
              <a:buSzPts val="2000"/>
              <a:buFont typeface="Noto Sans Symbols"/>
              <a:buChar char="✔"/>
            </a:pPr>
            <a:r>
              <a:rPr lang="en-US" sz="2000">
                <a:solidFill>
                  <a:schemeClr val="lt1"/>
                </a:solidFill>
              </a:rPr>
              <a:t>Reply to Tweets addressed to you</a:t>
            </a:r>
            <a:endParaRPr/>
          </a:p>
          <a:p>
            <a:pPr indent="-342900" lvl="0" marL="342900" rtl="0" algn="just">
              <a:lnSpc>
                <a:spcPct val="100000"/>
              </a:lnSpc>
              <a:spcBef>
                <a:spcPts val="400"/>
              </a:spcBef>
              <a:spcAft>
                <a:spcPts val="0"/>
              </a:spcAft>
              <a:buClr>
                <a:schemeClr val="lt1"/>
              </a:buClr>
              <a:buSzPts val="2000"/>
              <a:buFont typeface="Noto Sans Symbols"/>
              <a:buChar char="✔"/>
            </a:pPr>
            <a:r>
              <a:rPr lang="en-US" sz="2000">
                <a:solidFill>
                  <a:schemeClr val="lt1"/>
                </a:solidFill>
              </a:rPr>
              <a:t>Use special websites (tinyurl.com) to cut your link – this will save a lot of space out of your 140 characters</a:t>
            </a:r>
            <a:endParaRPr/>
          </a:p>
          <a:p>
            <a:pPr indent="-342900" lvl="0" marL="342900" rtl="0" algn="just">
              <a:lnSpc>
                <a:spcPct val="100000"/>
              </a:lnSpc>
              <a:spcBef>
                <a:spcPts val="400"/>
              </a:spcBef>
              <a:spcAft>
                <a:spcPts val="0"/>
              </a:spcAft>
              <a:buClr>
                <a:schemeClr val="lt1"/>
              </a:buClr>
              <a:buSzPts val="2000"/>
              <a:buFont typeface="Noto Sans Symbols"/>
              <a:buChar char="✔"/>
            </a:pPr>
            <a:r>
              <a:rPr lang="en-US" sz="2000">
                <a:solidFill>
                  <a:schemeClr val="lt1"/>
                </a:solidFill>
              </a:rPr>
              <a:t>Use hashtags! (not more than 3)</a:t>
            </a:r>
            <a:endParaRPr sz="2000">
              <a:solidFill>
                <a:schemeClr val="lt1"/>
              </a:solidFill>
            </a:endParaRPr>
          </a:p>
        </p:txBody>
      </p:sp>
      <p:pic>
        <p:nvPicPr>
          <p:cNvPr descr="C:\Users\Właściciel\Desktop\CET Stay tuned online\Materials\Twitter logo white.png" id="4131" name="Google Shape;4131;p237"/>
          <p:cNvPicPr preferRelativeResize="0"/>
          <p:nvPr/>
        </p:nvPicPr>
        <p:blipFill rotWithShape="1">
          <a:blip r:embed="rId3">
            <a:alphaModFix/>
          </a:blip>
          <a:srcRect b="0" l="0" r="0" t="0"/>
          <a:stretch/>
        </p:blipFill>
        <p:spPr>
          <a:xfrm>
            <a:off x="2130625" y="44624"/>
            <a:ext cx="936103" cy="936104"/>
          </a:xfrm>
          <a:prstGeom prst="rect">
            <a:avLst/>
          </a:prstGeom>
          <a:noFill/>
          <a:ln>
            <a:noFill/>
          </a:ln>
        </p:spPr>
      </p:pic>
      <p:pic>
        <p:nvPicPr>
          <p:cNvPr descr="C:\Users\Właściciel\Desktop\CET Stay tuned online\Erasmus plus logo (transparent).png" id="4132" name="Google Shape;4132;p237"/>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133" name="Google Shape;4133;p237"/>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0000"/>
        </a:solidFill>
      </p:bgPr>
    </p:bg>
    <p:spTree>
      <p:nvGrpSpPr>
        <p:cNvPr id="4137" name="Shape 4137"/>
        <p:cNvGrpSpPr/>
        <p:nvPr/>
      </p:nvGrpSpPr>
      <p:grpSpPr>
        <a:xfrm>
          <a:off x="0" y="0"/>
          <a:ext cx="0" cy="0"/>
          <a:chOff x="0" y="0"/>
          <a:chExt cx="0" cy="0"/>
        </a:xfrm>
      </p:grpSpPr>
      <p:sp>
        <p:nvSpPr>
          <p:cNvPr id="4138" name="Google Shape;4138;p238"/>
          <p:cNvSpPr txBox="1"/>
          <p:nvPr>
            <p:ph type="title"/>
          </p:nvPr>
        </p:nvSpPr>
        <p:spPr>
          <a:xfrm>
            <a:off x="3071664" y="248470"/>
            <a:ext cx="4114800" cy="94828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www.youtube.com</a:t>
            </a:r>
            <a:endParaRPr sz="2800">
              <a:solidFill>
                <a:schemeClr val="lt1"/>
              </a:solidFill>
            </a:endParaRPr>
          </a:p>
        </p:txBody>
      </p:sp>
      <p:sp>
        <p:nvSpPr>
          <p:cNvPr id="4139" name="Google Shape;4139;p238"/>
          <p:cNvSpPr txBox="1"/>
          <p:nvPr>
            <p:ph idx="1" type="body"/>
          </p:nvPr>
        </p:nvSpPr>
        <p:spPr>
          <a:xfrm>
            <a:off x="1847528" y="908721"/>
            <a:ext cx="8568952" cy="4785395"/>
          </a:xfrm>
          <a:prstGeom prst="rect">
            <a:avLst/>
          </a:prstGeom>
          <a:noFill/>
          <a:ln>
            <a:noFill/>
          </a:ln>
        </p:spPr>
        <p:txBody>
          <a:bodyPr anchorCtr="0" anchor="t" bIns="45700" lIns="91425" spcFirstLastPara="1" rIns="91425" wrap="square" tIns="45700">
            <a:noAutofit/>
          </a:bodyPr>
          <a:lstStyle/>
          <a:p>
            <a:pPr indent="-209550" lvl="0" marL="342900" rtl="0" algn="just">
              <a:lnSpc>
                <a:spcPct val="100000"/>
              </a:lnSpc>
              <a:spcBef>
                <a:spcPts val="0"/>
              </a:spcBef>
              <a:spcAft>
                <a:spcPts val="0"/>
              </a:spcAft>
              <a:buSzPts val="2100"/>
              <a:buNone/>
            </a:pPr>
            <a:r>
              <a:t/>
            </a:r>
            <a:endParaRPr sz="2100">
              <a:solidFill>
                <a:schemeClr val="lt1"/>
              </a:solidFill>
            </a:endParaRPr>
          </a:p>
          <a:p>
            <a:pPr indent="0" lvl="0" marL="0" rtl="0" algn="just">
              <a:lnSpc>
                <a:spcPct val="100000"/>
              </a:lnSpc>
              <a:spcBef>
                <a:spcPts val="420"/>
              </a:spcBef>
              <a:spcAft>
                <a:spcPts val="0"/>
              </a:spcAft>
              <a:buClr>
                <a:schemeClr val="lt1"/>
              </a:buClr>
              <a:buSzPts val="2100"/>
              <a:buNone/>
            </a:pPr>
            <a:r>
              <a:rPr lang="en-US" sz="2100">
                <a:solidFill>
                  <a:schemeClr val="lt1"/>
                </a:solidFill>
              </a:rPr>
              <a:t>Sometimes, even more important than telling an audience the impact of a special program, is showing them through video. </a:t>
            </a:r>
            <a:r>
              <a:rPr b="1" lang="en-US" sz="2100">
                <a:solidFill>
                  <a:schemeClr val="lt1"/>
                </a:solidFill>
              </a:rPr>
              <a:t>YouTube </a:t>
            </a:r>
            <a:r>
              <a:rPr lang="en-US" sz="2100">
                <a:solidFill>
                  <a:schemeClr val="lt1"/>
                </a:solidFill>
              </a:rPr>
              <a:t>is the leading video sharing site in the world. It offers visitors an opportunity to discover videos on virtually any topic, produced both by amateurs and professionals alike.</a:t>
            </a:r>
            <a:endParaRPr sz="2100">
              <a:solidFill>
                <a:schemeClr val="lt1"/>
              </a:solidFill>
            </a:endParaRPr>
          </a:p>
          <a:p>
            <a:pPr indent="0" lvl="0" marL="0" rtl="0" algn="just">
              <a:lnSpc>
                <a:spcPct val="100000"/>
              </a:lnSpc>
              <a:spcBef>
                <a:spcPts val="200"/>
              </a:spcBef>
              <a:spcAft>
                <a:spcPts val="0"/>
              </a:spcAft>
              <a:buSzPts val="1000"/>
              <a:buNone/>
            </a:pPr>
            <a:r>
              <a:t/>
            </a:r>
            <a:endParaRPr sz="1000">
              <a:solidFill>
                <a:schemeClr val="lt1"/>
              </a:solidFill>
            </a:endParaRPr>
          </a:p>
          <a:p>
            <a:pPr indent="0" lvl="0" marL="0" rtl="0" algn="just">
              <a:lnSpc>
                <a:spcPct val="100000"/>
              </a:lnSpc>
              <a:spcBef>
                <a:spcPts val="420"/>
              </a:spcBef>
              <a:spcAft>
                <a:spcPts val="0"/>
              </a:spcAft>
              <a:buClr>
                <a:schemeClr val="lt1"/>
              </a:buClr>
              <a:buSzPts val="2100"/>
              <a:buNone/>
            </a:pPr>
            <a:r>
              <a:rPr lang="en-US" sz="2100">
                <a:solidFill>
                  <a:schemeClr val="lt1"/>
                </a:solidFill>
              </a:rPr>
              <a:t>You can create </a:t>
            </a:r>
            <a:r>
              <a:rPr b="1" lang="en-US" sz="2100">
                <a:solidFill>
                  <a:schemeClr val="lt1"/>
                </a:solidFill>
              </a:rPr>
              <a:t>channels</a:t>
            </a:r>
            <a:r>
              <a:rPr lang="en-US" sz="2100">
                <a:solidFill>
                  <a:schemeClr val="lt1"/>
                </a:solidFill>
              </a:rPr>
              <a:t>, much like profile pages on other social networks, to curate their own videos and </a:t>
            </a:r>
            <a:r>
              <a:rPr b="1" lang="en-US" sz="2100">
                <a:solidFill>
                  <a:schemeClr val="lt1"/>
                </a:solidFill>
              </a:rPr>
              <a:t>subscribe </a:t>
            </a:r>
            <a:r>
              <a:rPr lang="en-US" sz="2100">
                <a:solidFill>
                  <a:schemeClr val="lt1"/>
                </a:solidFill>
              </a:rPr>
              <a:t>to and follow other channels. Videos can be uploaded easily, with an option to take advantage of video editing tools already built into the system. With appropriate titles and keyword </a:t>
            </a:r>
            <a:r>
              <a:rPr b="1" lang="en-US" sz="2100">
                <a:solidFill>
                  <a:schemeClr val="lt1"/>
                </a:solidFill>
              </a:rPr>
              <a:t>tags</a:t>
            </a:r>
            <a:r>
              <a:rPr lang="en-US" sz="2100">
                <a:solidFill>
                  <a:schemeClr val="lt1"/>
                </a:solidFill>
              </a:rPr>
              <a:t>, searching for videos is made very easy. Once a video is on YouTube, it can be embedded onto other online platforms such as websites or blogs, making it even easier to share.</a:t>
            </a:r>
            <a:endParaRPr/>
          </a:p>
        </p:txBody>
      </p:sp>
      <p:pic>
        <p:nvPicPr>
          <p:cNvPr descr="C:\Users\Właściciel\Desktop\CET Stay tuned online\Erasmus plus logo (transparent).png" id="4140" name="Google Shape;4140;p238"/>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141" name="Google Shape;4141;p238"/>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pic>
        <p:nvPicPr>
          <p:cNvPr descr="C:\Users\Właściciel\Desktop\CET Stay tuned online\Materials\Youtube logo.png" id="4142" name="Google Shape;4142;p238"/>
          <p:cNvPicPr preferRelativeResize="0"/>
          <p:nvPr/>
        </p:nvPicPr>
        <p:blipFill rotWithShape="1">
          <a:blip r:embed="rId4">
            <a:alphaModFix/>
          </a:blip>
          <a:srcRect b="0" l="0" r="0" t="0"/>
          <a:stretch/>
        </p:blipFill>
        <p:spPr>
          <a:xfrm>
            <a:off x="1892846" y="188641"/>
            <a:ext cx="1466850" cy="1038225"/>
          </a:xfrm>
          <a:prstGeom prst="rect">
            <a:avLst/>
          </a:prstGeom>
          <a:noFill/>
          <a:ln>
            <a:noFill/>
          </a:ln>
        </p:spPr>
      </p:pic>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0000"/>
        </a:solidFill>
      </p:bgPr>
    </p:bg>
    <p:spTree>
      <p:nvGrpSpPr>
        <p:cNvPr id="4146" name="Shape 4146"/>
        <p:cNvGrpSpPr/>
        <p:nvPr/>
      </p:nvGrpSpPr>
      <p:grpSpPr>
        <a:xfrm>
          <a:off x="0" y="0"/>
          <a:ext cx="0" cy="0"/>
          <a:chOff x="0" y="0"/>
          <a:chExt cx="0" cy="0"/>
        </a:xfrm>
      </p:grpSpPr>
      <p:sp>
        <p:nvSpPr>
          <p:cNvPr id="4147" name="Google Shape;4147;p239"/>
          <p:cNvSpPr txBox="1"/>
          <p:nvPr>
            <p:ph type="title"/>
          </p:nvPr>
        </p:nvSpPr>
        <p:spPr>
          <a:xfrm>
            <a:off x="3071664" y="260649"/>
            <a:ext cx="4114800" cy="94828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800"/>
              <a:buNone/>
            </a:pPr>
            <a:r>
              <a:rPr lang="en-US" sz="2800">
                <a:solidFill>
                  <a:schemeClr val="lt1"/>
                </a:solidFill>
              </a:rPr>
              <a:t>www.youtube.com</a:t>
            </a:r>
            <a:endParaRPr sz="2800">
              <a:solidFill>
                <a:schemeClr val="lt1"/>
              </a:solidFill>
            </a:endParaRPr>
          </a:p>
        </p:txBody>
      </p:sp>
      <p:sp>
        <p:nvSpPr>
          <p:cNvPr id="4148" name="Google Shape;4148;p239"/>
          <p:cNvSpPr txBox="1"/>
          <p:nvPr>
            <p:ph idx="1" type="body"/>
          </p:nvPr>
        </p:nvSpPr>
        <p:spPr>
          <a:xfrm>
            <a:off x="1775520" y="1307902"/>
            <a:ext cx="8712968" cy="47853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None/>
            </a:pPr>
            <a:r>
              <a:rPr b="1" lang="en-US" sz="2800">
                <a:solidFill>
                  <a:schemeClr val="lt1"/>
                </a:solidFill>
                <a:latin typeface="Rockwell"/>
                <a:ea typeface="Rockwell"/>
                <a:cs typeface="Rockwell"/>
                <a:sym typeface="Rockwell"/>
              </a:rPr>
              <a:t>1. </a:t>
            </a:r>
            <a:r>
              <a:rPr lang="en-US" sz="2300">
                <a:solidFill>
                  <a:schemeClr val="lt1"/>
                </a:solidFill>
              </a:rPr>
              <a:t>Create a YouTube channel</a:t>
            </a: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2. </a:t>
            </a:r>
            <a:r>
              <a:rPr lang="en-US" sz="2300">
                <a:solidFill>
                  <a:schemeClr val="lt1"/>
                </a:solidFill>
              </a:rPr>
              <a:t>Share promotional videos, mini-documentaries and emotional appeals for support</a:t>
            </a:r>
            <a:endParaRPr sz="2300">
              <a:solidFill>
                <a:schemeClr val="lt1"/>
              </a:solidFill>
            </a:endParaRPr>
          </a:p>
          <a:p>
            <a:pPr indent="0" lvl="0" marL="0" rtl="0" algn="l">
              <a:lnSpc>
                <a:spcPct val="100000"/>
              </a:lnSpc>
              <a:spcBef>
                <a:spcPts val="200"/>
              </a:spcBef>
              <a:spcAft>
                <a:spcPts val="0"/>
              </a:spcAft>
              <a:buSzPts val="1000"/>
              <a:buNone/>
            </a:pPr>
            <a:r>
              <a:t/>
            </a: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3. </a:t>
            </a:r>
            <a:r>
              <a:rPr lang="en-US" sz="2300">
                <a:solidFill>
                  <a:schemeClr val="lt1"/>
                </a:solidFill>
              </a:rPr>
              <a:t>Build a base of subscribers with whom you can engage</a:t>
            </a:r>
            <a:endParaRPr sz="2300">
              <a:solidFill>
                <a:schemeClr val="lt1"/>
              </a:solidFill>
            </a:endParaRPr>
          </a:p>
          <a:p>
            <a:pPr indent="0" lvl="0" marL="0" rtl="0" algn="l">
              <a:lnSpc>
                <a:spcPct val="100000"/>
              </a:lnSpc>
              <a:spcBef>
                <a:spcPts val="200"/>
              </a:spcBef>
              <a:spcAft>
                <a:spcPts val="0"/>
              </a:spcAft>
              <a:buSzPts val="1000"/>
              <a:buNone/>
            </a:pPr>
            <a:r>
              <a:t/>
            </a: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4. </a:t>
            </a:r>
            <a:r>
              <a:rPr lang="en-US" sz="2300">
                <a:solidFill>
                  <a:schemeClr val="lt1"/>
                </a:solidFill>
              </a:rPr>
              <a:t>Promote special events and drive visitors to online destinations</a:t>
            </a:r>
            <a:endParaRPr sz="2300">
              <a:solidFill>
                <a:schemeClr val="lt1"/>
              </a:solidFill>
            </a:endParaRPr>
          </a:p>
          <a:p>
            <a:pPr indent="0" lvl="0" marL="0" rtl="0" algn="l">
              <a:lnSpc>
                <a:spcPct val="100000"/>
              </a:lnSpc>
              <a:spcBef>
                <a:spcPts val="200"/>
              </a:spcBef>
              <a:spcAft>
                <a:spcPts val="0"/>
              </a:spcAft>
              <a:buSzPts val="1000"/>
              <a:buNone/>
            </a:pPr>
            <a:r>
              <a:t/>
            </a:r>
            <a:endParaRPr sz="1000">
              <a:solidFill>
                <a:schemeClr val="lt1"/>
              </a:solidFill>
            </a:endParaRPr>
          </a:p>
          <a:p>
            <a:pPr indent="0" lvl="0" marL="0" rtl="0" algn="l">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5. </a:t>
            </a:r>
            <a:r>
              <a:rPr lang="en-US" sz="2300">
                <a:solidFill>
                  <a:schemeClr val="lt1"/>
                </a:solidFill>
              </a:rPr>
              <a:t>Subscribe to other channels and search for videos that align with your organization’s objectives</a:t>
            </a:r>
            <a:endParaRPr/>
          </a:p>
        </p:txBody>
      </p:sp>
      <p:pic>
        <p:nvPicPr>
          <p:cNvPr descr="C:\Users\Właściciel\Desktop\CET Stay tuned online\Erasmus plus logo (transparent).png" id="4149" name="Google Shape;4149;p239"/>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150" name="Google Shape;4150;p239"/>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pic>
        <p:nvPicPr>
          <p:cNvPr descr="C:\Users\Właściciel\Desktop\CET Stay tuned online\Materials\Youtube logo.png" id="4151" name="Google Shape;4151;p239"/>
          <p:cNvPicPr preferRelativeResize="0"/>
          <p:nvPr/>
        </p:nvPicPr>
        <p:blipFill rotWithShape="1">
          <a:blip r:embed="rId4">
            <a:alphaModFix/>
          </a:blip>
          <a:srcRect b="0" l="0" r="0" t="0"/>
          <a:stretch/>
        </p:blipFill>
        <p:spPr>
          <a:xfrm>
            <a:off x="1847528" y="230536"/>
            <a:ext cx="1466850" cy="1038225"/>
          </a:xfrm>
          <a:prstGeom prst="rect">
            <a:avLst/>
          </a:prstGeom>
          <a:noFill/>
          <a:ln>
            <a:noFill/>
          </a:ln>
        </p:spPr>
      </p:pic>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4B39"/>
        </a:solidFill>
      </p:bgPr>
    </p:bg>
    <p:spTree>
      <p:nvGrpSpPr>
        <p:cNvPr id="4155" name="Shape 4155"/>
        <p:cNvGrpSpPr/>
        <p:nvPr/>
      </p:nvGrpSpPr>
      <p:grpSpPr>
        <a:xfrm>
          <a:off x="0" y="0"/>
          <a:ext cx="0" cy="0"/>
          <a:chOff x="0" y="0"/>
          <a:chExt cx="0" cy="0"/>
        </a:xfrm>
      </p:grpSpPr>
      <p:sp>
        <p:nvSpPr>
          <p:cNvPr id="4156" name="Google Shape;4156;p240"/>
          <p:cNvSpPr txBox="1"/>
          <p:nvPr>
            <p:ph type="title"/>
          </p:nvPr>
        </p:nvSpPr>
        <p:spPr>
          <a:xfrm>
            <a:off x="962744" y="116632"/>
            <a:ext cx="8229600" cy="57606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br>
              <a:rPr lang="en-US" sz="2800">
                <a:solidFill>
                  <a:schemeClr val="lt1"/>
                </a:solidFill>
              </a:rPr>
            </a:br>
            <a:r>
              <a:rPr lang="en-US" sz="2800">
                <a:solidFill>
                  <a:schemeClr val="lt1"/>
                </a:solidFill>
              </a:rPr>
              <a:t>www.plus.google.com</a:t>
            </a:r>
            <a:endParaRPr/>
          </a:p>
        </p:txBody>
      </p:sp>
      <p:sp>
        <p:nvSpPr>
          <p:cNvPr id="4157" name="Google Shape;4157;p240"/>
          <p:cNvSpPr txBox="1"/>
          <p:nvPr>
            <p:ph idx="1" type="body"/>
          </p:nvPr>
        </p:nvSpPr>
        <p:spPr>
          <a:xfrm>
            <a:off x="1775520" y="836713"/>
            <a:ext cx="8712968" cy="4525963"/>
          </a:xfrm>
          <a:prstGeom prst="rect">
            <a:avLst/>
          </a:prstGeom>
          <a:noFill/>
          <a:ln>
            <a:noFill/>
          </a:ln>
        </p:spPr>
        <p:txBody>
          <a:bodyPr anchorCtr="0" anchor="t" bIns="45700" lIns="91425" spcFirstLastPara="1" rIns="91425" wrap="square" tIns="45700">
            <a:noAutofit/>
          </a:bodyPr>
          <a:lstStyle/>
          <a:p>
            <a:pPr indent="-222250" lvl="0" marL="342900" rtl="0" algn="just">
              <a:lnSpc>
                <a:spcPct val="100000"/>
              </a:lnSpc>
              <a:spcBef>
                <a:spcPts val="0"/>
              </a:spcBef>
              <a:spcAft>
                <a:spcPts val="0"/>
              </a:spcAft>
              <a:buSzPts val="1900"/>
              <a:buNone/>
            </a:pPr>
            <a:r>
              <a:t/>
            </a:r>
            <a:endParaRPr sz="1900">
              <a:solidFill>
                <a:schemeClr val="lt1"/>
              </a:solidFill>
            </a:endParaRPr>
          </a:p>
          <a:p>
            <a:pPr indent="0" lvl="0" marL="0" rtl="0" algn="l">
              <a:lnSpc>
                <a:spcPct val="100000"/>
              </a:lnSpc>
              <a:spcBef>
                <a:spcPts val="380"/>
              </a:spcBef>
              <a:spcAft>
                <a:spcPts val="0"/>
              </a:spcAft>
              <a:buClr>
                <a:schemeClr val="lt1"/>
              </a:buClr>
              <a:buSzPts val="1900"/>
              <a:buNone/>
            </a:pPr>
            <a:r>
              <a:rPr b="1" lang="en-US" sz="1900">
                <a:solidFill>
                  <a:schemeClr val="lt1"/>
                </a:solidFill>
              </a:rPr>
              <a:t>Google+ </a:t>
            </a:r>
            <a:r>
              <a:rPr lang="en-US" sz="1900">
                <a:solidFill>
                  <a:schemeClr val="lt1"/>
                </a:solidFill>
              </a:rPr>
              <a:t>(Google Plus) is a social networking site that is integrated through a person’s experience on Google. It offers many levels of engagement and includes features that can help a user target a message to a segmented audience by grouping followers in </a:t>
            </a:r>
            <a:r>
              <a:rPr b="1" lang="en-US" sz="1900">
                <a:solidFill>
                  <a:schemeClr val="lt1"/>
                </a:solidFill>
              </a:rPr>
              <a:t>Circles</a:t>
            </a:r>
            <a:r>
              <a:rPr lang="en-US" sz="1900">
                <a:solidFill>
                  <a:schemeClr val="lt1"/>
                </a:solidFill>
              </a:rPr>
              <a:t>. </a:t>
            </a:r>
            <a:br>
              <a:rPr lang="en-US" sz="1900">
                <a:solidFill>
                  <a:schemeClr val="lt1"/>
                </a:solidFill>
              </a:rPr>
            </a:br>
            <a:endParaRPr sz="1000">
              <a:solidFill>
                <a:schemeClr val="lt1"/>
              </a:solidFill>
            </a:endParaRPr>
          </a:p>
          <a:p>
            <a:pPr indent="0" lvl="0" marL="0" rtl="0" algn="just">
              <a:lnSpc>
                <a:spcPct val="100000"/>
              </a:lnSpc>
              <a:spcBef>
                <a:spcPts val="380"/>
              </a:spcBef>
              <a:spcAft>
                <a:spcPts val="0"/>
              </a:spcAft>
              <a:buClr>
                <a:schemeClr val="lt1"/>
              </a:buClr>
              <a:buSzPts val="1900"/>
              <a:buNone/>
            </a:pPr>
            <a:r>
              <a:rPr lang="en-US" sz="1900">
                <a:solidFill>
                  <a:schemeClr val="lt1"/>
                </a:solidFill>
              </a:rPr>
              <a:t>It also allows users to host live video </a:t>
            </a:r>
            <a:r>
              <a:rPr b="1" lang="en-US" sz="1900">
                <a:solidFill>
                  <a:schemeClr val="lt1"/>
                </a:solidFill>
              </a:rPr>
              <a:t>chats </a:t>
            </a:r>
            <a:r>
              <a:rPr lang="en-US" sz="1900">
                <a:solidFill>
                  <a:schemeClr val="lt1"/>
                </a:solidFill>
              </a:rPr>
              <a:t>via </a:t>
            </a:r>
            <a:r>
              <a:rPr b="1" lang="en-US" sz="1900">
                <a:solidFill>
                  <a:schemeClr val="lt1"/>
                </a:solidFill>
              </a:rPr>
              <a:t>Hangouts </a:t>
            </a:r>
            <a:r>
              <a:rPr lang="en-US" sz="1900">
                <a:solidFill>
                  <a:schemeClr val="lt1"/>
                </a:solidFill>
              </a:rPr>
              <a:t>for small, private chats or </a:t>
            </a:r>
            <a:r>
              <a:rPr b="1" lang="en-US" sz="1900">
                <a:solidFill>
                  <a:schemeClr val="lt1"/>
                </a:solidFill>
              </a:rPr>
              <a:t>Hangouts on Air </a:t>
            </a:r>
            <a:r>
              <a:rPr lang="en-US" sz="1900">
                <a:solidFill>
                  <a:schemeClr val="lt1"/>
                </a:solidFill>
              </a:rPr>
              <a:t>for broadcasting large video chats to an unlimited audience. The Hangouts can be recorded through YouTube and saved for future reference. Google+ also offers dynamic searching capabilities. Users can easily conduct a search on a certain topic and view returned results from posts by other users in Google+ or anywhere on the Web.</a:t>
            </a:r>
            <a:endParaRPr sz="1900">
              <a:solidFill>
                <a:schemeClr val="lt1"/>
              </a:solidFill>
            </a:endParaRPr>
          </a:p>
          <a:p>
            <a:pPr indent="0" lvl="0" marL="0" rtl="0" algn="just">
              <a:lnSpc>
                <a:spcPct val="100000"/>
              </a:lnSpc>
              <a:spcBef>
                <a:spcPts val="200"/>
              </a:spcBef>
              <a:spcAft>
                <a:spcPts val="0"/>
              </a:spcAft>
              <a:buSzPts val="1000"/>
              <a:buNone/>
            </a:pPr>
            <a:r>
              <a:t/>
            </a:r>
            <a:endParaRPr sz="1000">
              <a:solidFill>
                <a:schemeClr val="lt1"/>
              </a:solidFill>
            </a:endParaRPr>
          </a:p>
          <a:p>
            <a:pPr indent="0" lvl="0" marL="0" rtl="0" algn="just">
              <a:lnSpc>
                <a:spcPct val="100000"/>
              </a:lnSpc>
              <a:spcBef>
                <a:spcPts val="380"/>
              </a:spcBef>
              <a:spcAft>
                <a:spcPts val="0"/>
              </a:spcAft>
              <a:buClr>
                <a:schemeClr val="lt1"/>
              </a:buClr>
              <a:buSzPts val="1900"/>
              <a:buNone/>
            </a:pPr>
            <a:r>
              <a:rPr lang="en-US" sz="1900">
                <a:solidFill>
                  <a:schemeClr val="lt1"/>
                </a:solidFill>
              </a:rPr>
              <a:t>Google+ is the biggest „</a:t>
            </a:r>
            <a:r>
              <a:rPr b="1" lang="en-US" sz="1900">
                <a:solidFill>
                  <a:schemeClr val="lt1"/>
                </a:solidFill>
              </a:rPr>
              <a:t>dead</a:t>
            </a:r>
            <a:r>
              <a:rPr lang="en-US" sz="1900">
                <a:solidFill>
                  <a:schemeClr val="lt1"/>
                </a:solidFill>
              </a:rPr>
              <a:t>” social network with almost 2.2 billion profiles of whom only 111 million are „active” (only 6.7 million users had 50 or more posts ever). But, besides this, Google+ is very important for </a:t>
            </a:r>
            <a:r>
              <a:rPr b="1" lang="en-US" sz="1900">
                <a:solidFill>
                  <a:schemeClr val="lt1"/>
                </a:solidFill>
              </a:rPr>
              <a:t>indexing</a:t>
            </a:r>
            <a:r>
              <a:rPr lang="en-US" sz="1900">
                <a:solidFill>
                  <a:schemeClr val="lt1"/>
                </a:solidFill>
              </a:rPr>
              <a:t> websites and blogs and being present in the Google “galaxy”. </a:t>
            </a:r>
            <a:endParaRPr sz="1900">
              <a:solidFill>
                <a:schemeClr val="lt1"/>
              </a:solidFill>
            </a:endParaRPr>
          </a:p>
        </p:txBody>
      </p:sp>
      <p:pic>
        <p:nvPicPr>
          <p:cNvPr descr="C:\Users\Właściciel\Desktop\CET Stay tuned online\Materials\Google+ logo.png" id="4158" name="Google Shape;4158;p240"/>
          <p:cNvPicPr preferRelativeResize="0"/>
          <p:nvPr/>
        </p:nvPicPr>
        <p:blipFill rotWithShape="1">
          <a:blip r:embed="rId3">
            <a:alphaModFix/>
          </a:blip>
          <a:srcRect b="0" l="0" r="0" t="0"/>
          <a:stretch/>
        </p:blipFill>
        <p:spPr>
          <a:xfrm>
            <a:off x="1703513" y="-47049"/>
            <a:ext cx="1221083" cy="1387817"/>
          </a:xfrm>
          <a:prstGeom prst="rect">
            <a:avLst/>
          </a:prstGeom>
          <a:noFill/>
          <a:ln>
            <a:noFill/>
          </a:ln>
        </p:spPr>
      </p:pic>
      <p:pic>
        <p:nvPicPr>
          <p:cNvPr descr="C:\Users\Właściciel\Desktop\CET Stay tuned online\Erasmus plus logo (transparent).png" id="4159" name="Google Shape;4159;p240"/>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160" name="Google Shape;4160;p240"/>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4B39"/>
        </a:solidFill>
      </p:bgPr>
    </p:bg>
    <p:spTree>
      <p:nvGrpSpPr>
        <p:cNvPr id="4164" name="Shape 4164"/>
        <p:cNvGrpSpPr/>
        <p:nvPr/>
      </p:nvGrpSpPr>
      <p:grpSpPr>
        <a:xfrm>
          <a:off x="0" y="0"/>
          <a:ext cx="0" cy="0"/>
          <a:chOff x="0" y="0"/>
          <a:chExt cx="0" cy="0"/>
        </a:xfrm>
      </p:grpSpPr>
      <p:sp>
        <p:nvSpPr>
          <p:cNvPr id="4165" name="Google Shape;4165;p241"/>
          <p:cNvSpPr txBox="1"/>
          <p:nvPr>
            <p:ph type="title"/>
          </p:nvPr>
        </p:nvSpPr>
        <p:spPr>
          <a:xfrm>
            <a:off x="962744" y="-27384"/>
            <a:ext cx="8229600" cy="57606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br>
              <a:rPr lang="en-US" sz="2800">
                <a:solidFill>
                  <a:schemeClr val="lt1"/>
                </a:solidFill>
              </a:rPr>
            </a:br>
            <a:r>
              <a:rPr lang="en-US" sz="2800">
                <a:solidFill>
                  <a:schemeClr val="lt1"/>
                </a:solidFill>
              </a:rPr>
              <a:t>www.plus.google.com</a:t>
            </a:r>
            <a:endParaRPr/>
          </a:p>
        </p:txBody>
      </p:sp>
      <p:sp>
        <p:nvSpPr>
          <p:cNvPr id="4166" name="Google Shape;4166;p241"/>
          <p:cNvSpPr txBox="1"/>
          <p:nvPr>
            <p:ph idx="1" type="body"/>
          </p:nvPr>
        </p:nvSpPr>
        <p:spPr>
          <a:xfrm>
            <a:off x="1847528" y="1124745"/>
            <a:ext cx="8568952" cy="45259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800"/>
              <a:buNone/>
            </a:pPr>
            <a:r>
              <a:rPr b="1" lang="en-US" sz="2800">
                <a:solidFill>
                  <a:schemeClr val="lt1"/>
                </a:solidFill>
                <a:latin typeface="Rockwell"/>
                <a:ea typeface="Rockwell"/>
                <a:cs typeface="Rockwell"/>
                <a:sym typeface="Rockwell"/>
              </a:rPr>
              <a:t>1. </a:t>
            </a:r>
            <a:r>
              <a:rPr lang="en-US" sz="2200">
                <a:solidFill>
                  <a:schemeClr val="lt1"/>
                </a:solidFill>
              </a:rPr>
              <a:t>Create a Google+ Page</a:t>
            </a:r>
            <a:endParaRPr sz="1000">
              <a:solidFill>
                <a:schemeClr val="lt1"/>
              </a:solidFill>
            </a:endParaRPr>
          </a:p>
          <a:p>
            <a:pPr indent="0" lvl="0" marL="0" rtl="0" algn="just">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2. </a:t>
            </a:r>
            <a:r>
              <a:rPr lang="en-US" sz="2200">
                <a:solidFill>
                  <a:schemeClr val="lt1"/>
                </a:solidFill>
              </a:rPr>
              <a:t>Share engaging content with regular updates and multimedia</a:t>
            </a:r>
            <a:endParaRPr sz="2200">
              <a:solidFill>
                <a:schemeClr val="lt1"/>
              </a:solidFill>
            </a:endParaRPr>
          </a:p>
          <a:p>
            <a:pPr indent="-279400" lvl="0" marL="342900" rtl="0" algn="just">
              <a:lnSpc>
                <a:spcPct val="100000"/>
              </a:lnSpc>
              <a:spcBef>
                <a:spcPts val="200"/>
              </a:spcBef>
              <a:spcAft>
                <a:spcPts val="0"/>
              </a:spcAft>
              <a:buSzPts val="1000"/>
              <a:buNone/>
            </a:pPr>
            <a:r>
              <a:t/>
            </a:r>
            <a:endParaRPr sz="1000">
              <a:solidFill>
                <a:schemeClr val="lt1"/>
              </a:solidFill>
            </a:endParaRPr>
          </a:p>
          <a:p>
            <a:pPr indent="0" lvl="0" marL="0" rtl="0" algn="just">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3. </a:t>
            </a:r>
            <a:r>
              <a:rPr lang="en-US" sz="2200">
                <a:solidFill>
                  <a:schemeClr val="lt1"/>
                </a:solidFill>
              </a:rPr>
              <a:t>Segment your audience through Google+ Circles to facilitate targeted messaging</a:t>
            </a:r>
            <a:endParaRPr sz="2200">
              <a:solidFill>
                <a:schemeClr val="lt1"/>
              </a:solidFill>
            </a:endParaRPr>
          </a:p>
          <a:p>
            <a:pPr indent="0" lvl="0" marL="0" rtl="0" algn="just">
              <a:lnSpc>
                <a:spcPct val="100000"/>
              </a:lnSpc>
              <a:spcBef>
                <a:spcPts val="200"/>
              </a:spcBef>
              <a:spcAft>
                <a:spcPts val="0"/>
              </a:spcAft>
              <a:buSzPts val="1000"/>
              <a:buNone/>
            </a:pPr>
            <a:r>
              <a:t/>
            </a:r>
            <a:endParaRPr sz="1000">
              <a:solidFill>
                <a:schemeClr val="lt1"/>
              </a:solidFill>
            </a:endParaRPr>
          </a:p>
          <a:p>
            <a:pPr indent="0" lvl="0" marL="0" rtl="0" algn="just">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4. </a:t>
            </a:r>
            <a:r>
              <a:rPr lang="en-US" sz="2200">
                <a:solidFill>
                  <a:schemeClr val="lt1"/>
                </a:solidFill>
              </a:rPr>
              <a:t>Leverage use of Google+ Hangouts for face-to-face interaction with followers</a:t>
            </a:r>
            <a:endParaRPr sz="2200">
              <a:solidFill>
                <a:schemeClr val="lt1"/>
              </a:solidFill>
            </a:endParaRPr>
          </a:p>
          <a:p>
            <a:pPr indent="0" lvl="0" marL="0" rtl="0" algn="just">
              <a:lnSpc>
                <a:spcPct val="100000"/>
              </a:lnSpc>
              <a:spcBef>
                <a:spcPts val="200"/>
              </a:spcBef>
              <a:spcAft>
                <a:spcPts val="0"/>
              </a:spcAft>
              <a:buSzPts val="1000"/>
              <a:buNone/>
            </a:pPr>
            <a:r>
              <a:t/>
            </a:r>
            <a:endParaRPr sz="1000">
              <a:solidFill>
                <a:schemeClr val="lt1"/>
              </a:solidFill>
            </a:endParaRPr>
          </a:p>
          <a:p>
            <a:pPr indent="0" lvl="0" marL="0" rtl="0" algn="just">
              <a:lnSpc>
                <a:spcPct val="100000"/>
              </a:lnSpc>
              <a:spcBef>
                <a:spcPts val="560"/>
              </a:spcBef>
              <a:spcAft>
                <a:spcPts val="0"/>
              </a:spcAft>
              <a:buClr>
                <a:schemeClr val="lt1"/>
              </a:buClr>
              <a:buSzPts val="2800"/>
              <a:buNone/>
            </a:pPr>
            <a:r>
              <a:rPr b="1" lang="en-US" sz="2800">
                <a:solidFill>
                  <a:schemeClr val="lt1"/>
                </a:solidFill>
                <a:latin typeface="Rockwell"/>
                <a:ea typeface="Rockwell"/>
                <a:cs typeface="Rockwell"/>
                <a:sym typeface="Rockwell"/>
              </a:rPr>
              <a:t>5. </a:t>
            </a:r>
            <a:r>
              <a:rPr lang="en-US" sz="2200">
                <a:solidFill>
                  <a:schemeClr val="lt1"/>
                </a:solidFill>
              </a:rPr>
              <a:t>Launch a Google+ Community to rally people around a cause, or urge them to join a Google+ Community that supports similar causes as your organization’s</a:t>
            </a:r>
            <a:endParaRPr sz="2200">
              <a:solidFill>
                <a:schemeClr val="lt1"/>
              </a:solidFill>
            </a:endParaRPr>
          </a:p>
        </p:txBody>
      </p:sp>
      <p:pic>
        <p:nvPicPr>
          <p:cNvPr descr="C:\Users\Właściciel\Desktop\CET Stay tuned online\Materials\Google+ logo.png" id="4167" name="Google Shape;4167;p241"/>
          <p:cNvPicPr preferRelativeResize="0"/>
          <p:nvPr/>
        </p:nvPicPr>
        <p:blipFill rotWithShape="1">
          <a:blip r:embed="rId3">
            <a:alphaModFix/>
          </a:blip>
          <a:srcRect b="0" l="0" r="0" t="0"/>
          <a:stretch/>
        </p:blipFill>
        <p:spPr>
          <a:xfrm>
            <a:off x="1703513" y="-119057"/>
            <a:ext cx="1221083" cy="1387817"/>
          </a:xfrm>
          <a:prstGeom prst="rect">
            <a:avLst/>
          </a:prstGeom>
          <a:noFill/>
          <a:ln>
            <a:noFill/>
          </a:ln>
        </p:spPr>
      </p:pic>
      <p:pic>
        <p:nvPicPr>
          <p:cNvPr descr="C:\Users\Właściciel\Desktop\CET Stay tuned online\Erasmus plus logo (transparent).png" id="4168" name="Google Shape;4168;p241"/>
          <p:cNvPicPr preferRelativeResize="0"/>
          <p:nvPr/>
        </p:nvPicPr>
        <p:blipFill rotWithShape="1">
          <a:blip r:embed="rId4">
            <a:alphaModFix/>
          </a:blip>
          <a:srcRect b="0" l="0" r="0" t="0"/>
          <a:stretch/>
        </p:blipFill>
        <p:spPr>
          <a:xfrm>
            <a:off x="7392144" y="6015348"/>
            <a:ext cx="3024336" cy="654012"/>
          </a:xfrm>
          <a:prstGeom prst="rect">
            <a:avLst/>
          </a:prstGeom>
          <a:noFill/>
          <a:ln>
            <a:noFill/>
          </a:ln>
        </p:spPr>
      </p:pic>
      <p:cxnSp>
        <p:nvCxnSpPr>
          <p:cNvPr id="4169" name="Google Shape;4169;p241"/>
          <p:cNvCxnSpPr/>
          <p:nvPr/>
        </p:nvCxnSpPr>
        <p:spPr>
          <a:xfrm>
            <a:off x="1847528" y="5805264"/>
            <a:ext cx="8496944"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4" name="Shape 2634"/>
        <p:cNvGrpSpPr/>
        <p:nvPr/>
      </p:nvGrpSpPr>
      <p:grpSpPr>
        <a:xfrm>
          <a:off x="0" y="0"/>
          <a:ext cx="0" cy="0"/>
          <a:chOff x="0" y="0"/>
          <a:chExt cx="0" cy="0"/>
        </a:xfrm>
      </p:grpSpPr>
      <p:sp>
        <p:nvSpPr>
          <p:cNvPr id="2635" name="Google Shape;2635;p24"/>
          <p:cNvSpPr/>
          <p:nvPr/>
        </p:nvSpPr>
        <p:spPr>
          <a:xfrm>
            <a:off x="1915423" y="261269"/>
            <a:ext cx="8229301" cy="52221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2359" u="none" cap="none" strike="noStrike">
                <a:solidFill>
                  <a:srgbClr val="168253"/>
                </a:solidFill>
                <a:latin typeface="Times New Roman"/>
                <a:ea typeface="Times New Roman"/>
                <a:cs typeface="Times New Roman"/>
                <a:sym typeface="Times New Roman"/>
              </a:rPr>
              <a:t>SOCIAL RESPONSIBILITIES - How to be a good professional</a:t>
            </a:r>
            <a:endParaRPr b="0" i="0" sz="2359" u="none" cap="none" strike="noStrike">
              <a:solidFill>
                <a:srgbClr val="000000"/>
              </a:solidFill>
              <a:latin typeface="Arial"/>
              <a:ea typeface="Arial"/>
              <a:cs typeface="Arial"/>
              <a:sym typeface="Arial"/>
            </a:endParaRPr>
          </a:p>
        </p:txBody>
      </p:sp>
      <p:sp>
        <p:nvSpPr>
          <p:cNvPr id="2636" name="Google Shape;2636;p24"/>
          <p:cNvSpPr/>
          <p:nvPr/>
        </p:nvSpPr>
        <p:spPr>
          <a:xfrm>
            <a:off x="1980740" y="914440"/>
            <a:ext cx="8046413" cy="5225041"/>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i="0" lang="en-US" sz="1732" u="none" cap="none" strike="noStrike">
                <a:solidFill>
                  <a:srgbClr val="000000"/>
                </a:solidFill>
                <a:latin typeface="Times New Roman"/>
                <a:ea typeface="Times New Roman"/>
                <a:cs typeface="Times New Roman"/>
                <a:sym typeface="Times New Roman"/>
              </a:rPr>
              <a:t>Any professional should make sure that as time goes on, he becomes more skilled in his profession or career. Regardless of the field you work in, you should make sure that you invest time in the future of your career. This way, you will improve your performance and you will have better results, and the changes will not take you by surprise.</a:t>
            </a:r>
            <a:endParaRPr b="0" i="0" sz="17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32" u="none" cap="none" strike="noStrike">
                <a:solidFill>
                  <a:srgbClr val="000000"/>
                </a:solidFill>
                <a:latin typeface="Times New Roman"/>
                <a:ea typeface="Times New Roman"/>
                <a:cs typeface="Times New Roman"/>
                <a:sym typeface="Times New Roman"/>
              </a:rPr>
              <a:t>       Here are some</a:t>
            </a:r>
            <a:r>
              <a:rPr b="1" i="0" lang="en-US" sz="1732" u="none" cap="none" strike="noStrike">
                <a:solidFill>
                  <a:srgbClr val="000000"/>
                </a:solidFill>
                <a:latin typeface="Times New Roman"/>
                <a:ea typeface="Times New Roman"/>
                <a:cs typeface="Times New Roman"/>
                <a:sym typeface="Times New Roman"/>
              </a:rPr>
              <a:t> ways you can become better at your business</a:t>
            </a:r>
            <a:r>
              <a:rPr b="0" i="0" lang="en-US" sz="1732" u="none" cap="none" strike="noStrike">
                <a:solidFill>
                  <a:srgbClr val="000000"/>
                </a:solidFill>
                <a:latin typeface="Times New Roman"/>
                <a:ea typeface="Times New Roman"/>
                <a:cs typeface="Times New Roman"/>
                <a:sym typeface="Times New Roman"/>
              </a:rPr>
              <a:t>:</a:t>
            </a:r>
            <a:endParaRPr b="0" i="0" sz="17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732" u="none" cap="none" strike="noStrike">
                <a:solidFill>
                  <a:srgbClr val="000000"/>
                </a:solidFill>
                <a:latin typeface="Times New Roman"/>
                <a:ea typeface="Times New Roman"/>
                <a:cs typeface="Times New Roman"/>
                <a:sym typeface="Times New Roman"/>
              </a:rPr>
              <a:t>1. Make it a habit to read books useful for your profession</a:t>
            </a:r>
            <a:r>
              <a:rPr b="0" i="0" lang="en-US" sz="1732" u="none" cap="none" strike="noStrike">
                <a:solidFill>
                  <a:srgbClr val="000000"/>
                </a:solidFill>
                <a:latin typeface="Times New Roman"/>
                <a:ea typeface="Times New Roman"/>
                <a:cs typeface="Times New Roman"/>
                <a:sym typeface="Times New Roman"/>
              </a:rPr>
              <a:t> - start by building a reading list of books essential in your field of activity, those that are recommended by specialists. Establish a reading schedule so that you can estimate how much you can spend weekly or monthly. The list should be updated with new relevant titles.</a:t>
            </a:r>
            <a:endParaRPr b="0" i="0" sz="17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732" u="none" cap="none" strike="noStrike">
                <a:solidFill>
                  <a:srgbClr val="000000"/>
                </a:solidFill>
                <a:latin typeface="Times New Roman"/>
                <a:ea typeface="Times New Roman"/>
                <a:cs typeface="Times New Roman"/>
                <a:sym typeface="Times New Roman"/>
              </a:rPr>
              <a:t>2. Take on more responsibilities</a:t>
            </a:r>
            <a:r>
              <a:rPr b="0" i="0" lang="en-US" sz="1732" u="none" cap="none" strike="noStrike">
                <a:solidFill>
                  <a:srgbClr val="000000"/>
                </a:solidFill>
                <a:latin typeface="Times New Roman"/>
                <a:ea typeface="Times New Roman"/>
                <a:cs typeface="Times New Roman"/>
                <a:sym typeface="Times New Roman"/>
              </a:rPr>
              <a:t> - you show that you can do more for those around you - including those with decision-making power over your career, such as your superiors. Be careful not to overload your schedule and respect a healthy balance between personal and professional life.</a:t>
            </a:r>
            <a:endParaRPr b="0" i="0" sz="17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732" u="none" cap="none" strike="noStrike">
                <a:solidFill>
                  <a:srgbClr val="000000"/>
                </a:solidFill>
                <a:latin typeface="Times New Roman"/>
                <a:ea typeface="Times New Roman"/>
                <a:cs typeface="Times New Roman"/>
                <a:sym typeface="Times New Roman"/>
              </a:rPr>
              <a:t>3. Participate in courses, conferences, workshops</a:t>
            </a:r>
            <a:r>
              <a:rPr b="0" i="0" lang="en-US" sz="1732" u="none" cap="none" strike="noStrike">
                <a:solidFill>
                  <a:srgbClr val="000000"/>
                </a:solidFill>
                <a:latin typeface="Times New Roman"/>
                <a:ea typeface="Times New Roman"/>
                <a:cs typeface="Times New Roman"/>
                <a:sym typeface="Times New Roman"/>
              </a:rPr>
              <a:t> - if you have the opportunity, participate in all courses, conferences and workshops that help you become a better connoisseur of the field in which you work and that keeps you up to date with the latest changes.</a:t>
            </a:r>
            <a:endParaRPr b="0" i="0" sz="17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732" u="none" cap="none" strike="noStrike">
                <a:solidFill>
                  <a:srgbClr val="000000"/>
                </a:solidFill>
                <a:latin typeface="Times New Roman"/>
                <a:ea typeface="Times New Roman"/>
                <a:cs typeface="Times New Roman"/>
                <a:sym typeface="Times New Roman"/>
              </a:rPr>
              <a:t>4. Develop your leadership skills</a:t>
            </a:r>
            <a:r>
              <a:rPr b="0" i="0" lang="en-US" sz="1732" u="none" cap="none" strike="noStrike">
                <a:solidFill>
                  <a:srgbClr val="000000"/>
                </a:solidFill>
                <a:latin typeface="Times New Roman"/>
                <a:ea typeface="Times New Roman"/>
                <a:cs typeface="Times New Roman"/>
                <a:sym typeface="Times New Roman"/>
              </a:rPr>
              <a:t> - no matter how good your ideas are, you can't work on your own to put them into practice, especially if they are complex.</a:t>
            </a:r>
            <a:endParaRPr b="0" i="0" sz="1732" u="none" cap="none" strike="noStrike">
              <a:solidFill>
                <a:srgbClr val="000000"/>
              </a:solidFill>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3" name="Shape 4173"/>
        <p:cNvGrpSpPr/>
        <p:nvPr/>
      </p:nvGrpSpPr>
      <p:grpSpPr>
        <a:xfrm>
          <a:off x="0" y="0"/>
          <a:ext cx="0" cy="0"/>
          <a:chOff x="0" y="0"/>
          <a:chExt cx="0" cy="0"/>
        </a:xfrm>
      </p:grpSpPr>
      <p:sp>
        <p:nvSpPr>
          <p:cNvPr id="4174" name="Google Shape;4174;p242"/>
          <p:cNvSpPr txBox="1"/>
          <p:nvPr>
            <p:ph type="title"/>
          </p:nvPr>
        </p:nvSpPr>
        <p:spPr>
          <a:xfrm>
            <a:off x="1703512" y="-243408"/>
            <a:ext cx="8856984"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b="1" lang="en-US">
                <a:solidFill>
                  <a:schemeClr val="accent1"/>
                </a:solidFill>
                <a:latin typeface="Anton"/>
                <a:ea typeface="Anton"/>
                <a:cs typeface="Anton"/>
                <a:sym typeface="Anton"/>
              </a:rPr>
              <a:t>SOCIAL MEDIA DOS</a:t>
            </a:r>
            <a:endParaRPr b="1">
              <a:solidFill>
                <a:schemeClr val="accent1"/>
              </a:solidFill>
              <a:latin typeface="Anton"/>
              <a:ea typeface="Anton"/>
              <a:cs typeface="Anton"/>
              <a:sym typeface="Anton"/>
            </a:endParaRPr>
          </a:p>
        </p:txBody>
      </p:sp>
      <p:sp>
        <p:nvSpPr>
          <p:cNvPr id="4175" name="Google Shape;4175;p242"/>
          <p:cNvSpPr txBox="1"/>
          <p:nvPr>
            <p:ph idx="1" type="body"/>
          </p:nvPr>
        </p:nvSpPr>
        <p:spPr>
          <a:xfrm>
            <a:off x="1559496" y="692696"/>
            <a:ext cx="8856984" cy="4968552"/>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accent6"/>
              </a:buClr>
              <a:buSzPts val="1700"/>
              <a:buFont typeface="Noto Sans Symbols"/>
              <a:buChar char="✔"/>
            </a:pPr>
            <a:r>
              <a:rPr b="1" lang="en-US" sz="1700">
                <a:solidFill>
                  <a:schemeClr val="accent6"/>
                </a:solidFill>
              </a:rPr>
              <a:t>Evolve with change </a:t>
            </a:r>
            <a:r>
              <a:rPr lang="en-US" sz="1700"/>
              <a:t>- Social media platforms are constantly changing and evolving. Organizations must always be prepared to adapt to these changes and adjust their strategies accordingly.</a:t>
            </a:r>
            <a:endParaRPr/>
          </a:p>
          <a:p>
            <a:pPr indent="-342900" lvl="0" marL="342900" rtl="0" algn="just">
              <a:lnSpc>
                <a:spcPct val="100000"/>
              </a:lnSpc>
              <a:spcBef>
                <a:spcPts val="340"/>
              </a:spcBef>
              <a:spcAft>
                <a:spcPts val="0"/>
              </a:spcAft>
              <a:buClr>
                <a:schemeClr val="accent6"/>
              </a:buClr>
              <a:buSzPts val="1700"/>
              <a:buFont typeface="Noto Sans Symbols"/>
              <a:buChar char="✔"/>
            </a:pPr>
            <a:r>
              <a:rPr b="1" lang="en-US" sz="1700">
                <a:solidFill>
                  <a:schemeClr val="accent6"/>
                </a:solidFill>
              </a:rPr>
              <a:t>Post with a purpose </a:t>
            </a:r>
            <a:r>
              <a:rPr lang="en-US" sz="1700"/>
              <a:t>- There is a reason an organization has a presence on social media. Stay true to this purpose and share content that is aligned with it.</a:t>
            </a:r>
            <a:endParaRPr/>
          </a:p>
          <a:p>
            <a:pPr indent="-342900" lvl="0" marL="342900" rtl="0" algn="just">
              <a:lnSpc>
                <a:spcPct val="100000"/>
              </a:lnSpc>
              <a:spcBef>
                <a:spcPts val="340"/>
              </a:spcBef>
              <a:spcAft>
                <a:spcPts val="0"/>
              </a:spcAft>
              <a:buClr>
                <a:schemeClr val="accent6"/>
              </a:buClr>
              <a:buSzPts val="1700"/>
              <a:buFont typeface="Noto Sans Symbols"/>
              <a:buChar char="✔"/>
            </a:pPr>
            <a:r>
              <a:rPr b="1" lang="en-US" sz="1700">
                <a:solidFill>
                  <a:schemeClr val="accent6"/>
                </a:solidFill>
              </a:rPr>
              <a:t>Use appropriate tools </a:t>
            </a:r>
            <a:r>
              <a:rPr lang="en-US" sz="1700"/>
              <a:t>- Carefully select appropriate tools for desired results. If the intent is to build an online community, use a social networking site instead of a photo sharing site. </a:t>
            </a:r>
            <a:endParaRPr/>
          </a:p>
          <a:p>
            <a:pPr indent="-342900" lvl="0" marL="342900" rtl="0" algn="just">
              <a:lnSpc>
                <a:spcPct val="100000"/>
              </a:lnSpc>
              <a:spcBef>
                <a:spcPts val="340"/>
              </a:spcBef>
              <a:spcAft>
                <a:spcPts val="0"/>
              </a:spcAft>
              <a:buClr>
                <a:schemeClr val="accent6"/>
              </a:buClr>
              <a:buSzPts val="1700"/>
              <a:buFont typeface="Noto Sans Symbols"/>
              <a:buChar char="✔"/>
            </a:pPr>
            <a:r>
              <a:rPr b="1" lang="en-US" sz="1700">
                <a:solidFill>
                  <a:schemeClr val="accent6"/>
                </a:solidFill>
              </a:rPr>
              <a:t>Integrate and promote content across multiple platforms </a:t>
            </a:r>
            <a:r>
              <a:rPr lang="en-US" sz="1700"/>
              <a:t>- Repurpose content and share it on other platforms, but always make adjustments to leverage the platform’s benefits. </a:t>
            </a:r>
            <a:endParaRPr/>
          </a:p>
          <a:p>
            <a:pPr indent="-342900" lvl="0" marL="342900" rtl="0" algn="just">
              <a:lnSpc>
                <a:spcPct val="100000"/>
              </a:lnSpc>
              <a:spcBef>
                <a:spcPts val="340"/>
              </a:spcBef>
              <a:spcAft>
                <a:spcPts val="0"/>
              </a:spcAft>
              <a:buClr>
                <a:schemeClr val="accent6"/>
              </a:buClr>
              <a:buSzPts val="1700"/>
              <a:buFont typeface="Noto Sans Symbols"/>
              <a:buChar char="✔"/>
            </a:pPr>
            <a:r>
              <a:rPr b="1" lang="en-US" sz="1700">
                <a:solidFill>
                  <a:schemeClr val="accent6"/>
                </a:solidFill>
              </a:rPr>
              <a:t>Be both methodical and spontaneous, and always relevant </a:t>
            </a:r>
            <a:r>
              <a:rPr lang="en-US" sz="1700"/>
              <a:t>- Posts and comments should always be timely and appropriate for the venue and audience.</a:t>
            </a:r>
            <a:endParaRPr/>
          </a:p>
          <a:p>
            <a:pPr indent="-342900" lvl="0" marL="342900" rtl="0" algn="just">
              <a:lnSpc>
                <a:spcPct val="100000"/>
              </a:lnSpc>
              <a:spcBef>
                <a:spcPts val="340"/>
              </a:spcBef>
              <a:spcAft>
                <a:spcPts val="0"/>
              </a:spcAft>
              <a:buClr>
                <a:schemeClr val="accent6"/>
              </a:buClr>
              <a:buSzPts val="1700"/>
              <a:buFont typeface="Noto Sans Symbols"/>
              <a:buChar char="✔"/>
            </a:pPr>
            <a:r>
              <a:rPr b="1" lang="en-US" sz="1700">
                <a:solidFill>
                  <a:schemeClr val="accent6"/>
                </a:solidFill>
              </a:rPr>
              <a:t>Stay active and engaged </a:t>
            </a:r>
            <a:r>
              <a:rPr lang="en-US" sz="1700"/>
              <a:t>- Engagement is key to success. If it is not possible to maintain an active presence on a platform, it may be best to reconsider its objective.</a:t>
            </a:r>
            <a:endParaRPr/>
          </a:p>
          <a:p>
            <a:pPr indent="-342900" lvl="0" marL="342900" rtl="0" algn="just">
              <a:lnSpc>
                <a:spcPct val="100000"/>
              </a:lnSpc>
              <a:spcBef>
                <a:spcPts val="340"/>
              </a:spcBef>
              <a:spcAft>
                <a:spcPts val="0"/>
              </a:spcAft>
              <a:buClr>
                <a:schemeClr val="accent6"/>
              </a:buClr>
              <a:buSzPts val="1700"/>
              <a:buFont typeface="Noto Sans Symbols"/>
              <a:buChar char="✔"/>
            </a:pPr>
            <a:r>
              <a:rPr b="1" lang="en-US" sz="1700">
                <a:solidFill>
                  <a:schemeClr val="accent6"/>
                </a:solidFill>
              </a:rPr>
              <a:t>Share multiple posts each day </a:t>
            </a:r>
            <a:r>
              <a:rPr lang="en-US" sz="1700"/>
              <a:t>- When appropriate, maximize exposure by sharing posts at different times of the day, being mindful of different time zones. The goal is to capture the attention of an audience that may have missed an earlier post.</a:t>
            </a:r>
            <a:endParaRPr b="1" sz="1700">
              <a:solidFill>
                <a:schemeClr val="lt1"/>
              </a:solidFill>
            </a:endParaRPr>
          </a:p>
        </p:txBody>
      </p:sp>
      <p:pic>
        <p:nvPicPr>
          <p:cNvPr descr="C:\Users\Właściciel\Desktop\CET Stay tuned online\Erasmus plus logo (transparent).png" id="4176" name="Google Shape;4176;p242"/>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177" name="Google Shape;4177;p242"/>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1" name="Shape 4181"/>
        <p:cNvGrpSpPr/>
        <p:nvPr/>
      </p:nvGrpSpPr>
      <p:grpSpPr>
        <a:xfrm>
          <a:off x="0" y="0"/>
          <a:ext cx="0" cy="0"/>
          <a:chOff x="0" y="0"/>
          <a:chExt cx="0" cy="0"/>
        </a:xfrm>
      </p:grpSpPr>
      <p:sp>
        <p:nvSpPr>
          <p:cNvPr id="4182" name="Google Shape;4182;p243"/>
          <p:cNvSpPr txBox="1"/>
          <p:nvPr>
            <p:ph type="title"/>
          </p:nvPr>
        </p:nvSpPr>
        <p:spPr>
          <a:xfrm>
            <a:off x="1703512" y="-171400"/>
            <a:ext cx="8856984"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SOCIAL MEDIA DON’TS</a:t>
            </a:r>
            <a:endParaRPr>
              <a:solidFill>
                <a:schemeClr val="accent1"/>
              </a:solidFill>
              <a:latin typeface="Anton"/>
              <a:ea typeface="Anton"/>
              <a:cs typeface="Anton"/>
              <a:sym typeface="Anton"/>
            </a:endParaRPr>
          </a:p>
        </p:txBody>
      </p:sp>
      <p:sp>
        <p:nvSpPr>
          <p:cNvPr id="4183" name="Google Shape;4183;p243"/>
          <p:cNvSpPr txBox="1"/>
          <p:nvPr>
            <p:ph idx="1" type="body"/>
          </p:nvPr>
        </p:nvSpPr>
        <p:spPr>
          <a:xfrm>
            <a:off x="1631504" y="908720"/>
            <a:ext cx="8784976" cy="468052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0000"/>
              </a:buClr>
              <a:buSzPts val="1900"/>
              <a:buNone/>
            </a:pPr>
            <a:r>
              <a:rPr b="1" lang="en-US" sz="1900">
                <a:solidFill>
                  <a:srgbClr val="FF0000"/>
                </a:solidFill>
              </a:rPr>
              <a:t>x Post for the sake of meeting your daily posting quotas </a:t>
            </a:r>
            <a:r>
              <a:rPr lang="en-US" sz="1900"/>
              <a:t>- If there is nothing of value to share, then it is better to not post at all.</a:t>
            </a:r>
            <a:endParaRPr/>
          </a:p>
          <a:p>
            <a:pPr indent="0" lvl="0" marL="0" rtl="0" algn="just">
              <a:lnSpc>
                <a:spcPct val="100000"/>
              </a:lnSpc>
              <a:spcBef>
                <a:spcPts val="380"/>
              </a:spcBef>
              <a:spcAft>
                <a:spcPts val="0"/>
              </a:spcAft>
              <a:buClr>
                <a:srgbClr val="FF0000"/>
              </a:buClr>
              <a:buSzPts val="1900"/>
              <a:buNone/>
            </a:pPr>
            <a:r>
              <a:rPr b="1" lang="en-US" sz="1900">
                <a:solidFill>
                  <a:srgbClr val="FF0000"/>
                </a:solidFill>
              </a:rPr>
              <a:t>x Use poor quality photos </a:t>
            </a:r>
            <a:r>
              <a:rPr lang="en-US" sz="1900"/>
              <a:t>- Every post is a direct reflection of the organization. A poor quality photo is a missed opportunity for engagement and reflects poor judgment. </a:t>
            </a:r>
            <a:endParaRPr/>
          </a:p>
          <a:p>
            <a:pPr indent="0" lvl="0" marL="0" rtl="0" algn="just">
              <a:lnSpc>
                <a:spcPct val="100000"/>
              </a:lnSpc>
              <a:spcBef>
                <a:spcPts val="380"/>
              </a:spcBef>
              <a:spcAft>
                <a:spcPts val="0"/>
              </a:spcAft>
              <a:buClr>
                <a:srgbClr val="FF0000"/>
              </a:buClr>
              <a:buSzPts val="1900"/>
              <a:buNone/>
            </a:pPr>
            <a:r>
              <a:rPr b="1" lang="en-US" sz="1900">
                <a:solidFill>
                  <a:srgbClr val="FF0000"/>
                </a:solidFill>
              </a:rPr>
              <a:t>x Use generic and irrelevant messaging </a:t>
            </a:r>
            <a:r>
              <a:rPr lang="en-US" sz="1900"/>
              <a:t>- Be genuine and respectful of your audience’s time. Share something that adds value to their experience.</a:t>
            </a:r>
            <a:endParaRPr/>
          </a:p>
          <a:p>
            <a:pPr indent="0" lvl="0" marL="0" rtl="0" algn="just">
              <a:lnSpc>
                <a:spcPct val="100000"/>
              </a:lnSpc>
              <a:spcBef>
                <a:spcPts val="380"/>
              </a:spcBef>
              <a:spcAft>
                <a:spcPts val="0"/>
              </a:spcAft>
              <a:buClr>
                <a:srgbClr val="FF0000"/>
              </a:buClr>
              <a:buSzPts val="1900"/>
              <a:buNone/>
            </a:pPr>
            <a:r>
              <a:rPr b="1" lang="en-US" sz="1900">
                <a:solidFill>
                  <a:srgbClr val="FF0000"/>
                </a:solidFill>
              </a:rPr>
              <a:t>x Respond with a derogatory tone to negative comments </a:t>
            </a:r>
            <a:r>
              <a:rPr lang="en-US" sz="1900"/>
              <a:t>- If an organization’s policy is to respond to negative comments, then do so by maintaining a positive tone, and offer a solution whenever possible.</a:t>
            </a:r>
            <a:endParaRPr/>
          </a:p>
          <a:p>
            <a:pPr indent="0" lvl="0" marL="0" rtl="0" algn="just">
              <a:lnSpc>
                <a:spcPct val="100000"/>
              </a:lnSpc>
              <a:spcBef>
                <a:spcPts val="380"/>
              </a:spcBef>
              <a:spcAft>
                <a:spcPts val="0"/>
              </a:spcAft>
              <a:buClr>
                <a:srgbClr val="FF0000"/>
              </a:buClr>
              <a:buSzPts val="1900"/>
              <a:buNone/>
            </a:pPr>
            <a:r>
              <a:rPr b="1" lang="en-US" sz="1900">
                <a:solidFill>
                  <a:srgbClr val="FF0000"/>
                </a:solidFill>
              </a:rPr>
              <a:t>x Share too much </a:t>
            </a:r>
            <a:r>
              <a:rPr lang="en-US" sz="1900"/>
              <a:t>- Be mindful not to inundate your audience with too much information. Avoid sharing too much about yourself. Always exhibit humility when sharing. It is appropriate to celebrate success, however.</a:t>
            </a:r>
            <a:endParaRPr/>
          </a:p>
          <a:p>
            <a:pPr indent="0" lvl="0" marL="0" rtl="0" algn="just">
              <a:lnSpc>
                <a:spcPct val="100000"/>
              </a:lnSpc>
              <a:spcBef>
                <a:spcPts val="380"/>
              </a:spcBef>
              <a:spcAft>
                <a:spcPts val="0"/>
              </a:spcAft>
              <a:buClr>
                <a:srgbClr val="FF0000"/>
              </a:buClr>
              <a:buSzPts val="1900"/>
              <a:buNone/>
            </a:pPr>
            <a:r>
              <a:rPr b="1" lang="en-US" sz="1900">
                <a:solidFill>
                  <a:srgbClr val="FF0000"/>
                </a:solidFill>
              </a:rPr>
              <a:t>x Overpost</a:t>
            </a:r>
            <a:r>
              <a:rPr lang="en-US" sz="1900"/>
              <a:t> - Know your target audience and post relevant, timely information. Quality over quantity. </a:t>
            </a:r>
            <a:endParaRPr b="1" sz="1900">
              <a:solidFill>
                <a:schemeClr val="lt1"/>
              </a:solidFill>
            </a:endParaRPr>
          </a:p>
        </p:txBody>
      </p:sp>
      <p:pic>
        <p:nvPicPr>
          <p:cNvPr descr="C:\Users\Właściciel\Desktop\CET Stay tuned online\Erasmus plus logo (transparent).png" id="4184" name="Google Shape;4184;p243"/>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185" name="Google Shape;4185;p243"/>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9" name="Shape 4189"/>
        <p:cNvGrpSpPr/>
        <p:nvPr/>
      </p:nvGrpSpPr>
      <p:grpSpPr>
        <a:xfrm>
          <a:off x="0" y="0"/>
          <a:ext cx="0" cy="0"/>
          <a:chOff x="0" y="0"/>
          <a:chExt cx="0" cy="0"/>
        </a:xfrm>
      </p:grpSpPr>
      <p:sp>
        <p:nvSpPr>
          <p:cNvPr id="4190" name="Google Shape;4190;p244"/>
          <p:cNvSpPr txBox="1"/>
          <p:nvPr>
            <p:ph type="title"/>
          </p:nvPr>
        </p:nvSpPr>
        <p:spPr>
          <a:xfrm>
            <a:off x="1703512" y="332656"/>
            <a:ext cx="8856984"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SOCIAL MEDIA MANAGEMENT AND ANALYTICS</a:t>
            </a:r>
            <a:br>
              <a:rPr lang="en-US" sz="3563"/>
            </a:br>
            <a:endParaRPr sz="3563"/>
          </a:p>
        </p:txBody>
      </p:sp>
      <p:sp>
        <p:nvSpPr>
          <p:cNvPr id="4191" name="Google Shape;4191;p244"/>
          <p:cNvSpPr txBox="1"/>
          <p:nvPr>
            <p:ph idx="1" type="body"/>
          </p:nvPr>
        </p:nvSpPr>
        <p:spPr>
          <a:xfrm>
            <a:off x="1775520" y="1351310"/>
            <a:ext cx="8712968"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accent6"/>
              </a:buClr>
              <a:buSzPts val="2775"/>
              <a:buFont typeface="Noto Sans Symbols"/>
              <a:buChar char="▪"/>
            </a:pPr>
            <a:r>
              <a:rPr b="1" lang="en-US" sz="2775">
                <a:solidFill>
                  <a:schemeClr val="accent6"/>
                </a:solidFill>
              </a:rPr>
              <a:t>Hoot Suite:</a:t>
            </a:r>
            <a:r>
              <a:rPr lang="en-US" sz="2775"/>
              <a:t> </a:t>
            </a:r>
            <a:r>
              <a:rPr lang="en-US" sz="2220"/>
              <a:t>www.hootsuite.com</a:t>
            </a:r>
            <a:endParaRPr/>
          </a:p>
          <a:p>
            <a:pPr indent="-342900" lvl="0" marL="342900" rtl="0" algn="l">
              <a:lnSpc>
                <a:spcPct val="80000"/>
              </a:lnSpc>
              <a:spcBef>
                <a:spcPts val="592"/>
              </a:spcBef>
              <a:spcAft>
                <a:spcPts val="0"/>
              </a:spcAft>
              <a:buClr>
                <a:schemeClr val="accent6"/>
              </a:buClr>
              <a:buSzPts val="2775"/>
              <a:buFont typeface="Noto Sans Symbols"/>
              <a:buChar char="▪"/>
            </a:pPr>
            <a:r>
              <a:rPr b="1" lang="en-US" sz="2775">
                <a:solidFill>
                  <a:schemeClr val="accent6"/>
                </a:solidFill>
              </a:rPr>
              <a:t>Tweet Deck: </a:t>
            </a:r>
            <a:r>
              <a:rPr lang="en-US" sz="2220"/>
              <a:t>tweetdeck.twitter.com</a:t>
            </a:r>
            <a:r>
              <a:rPr lang="en-US" sz="2960"/>
              <a:t> </a:t>
            </a:r>
            <a:endParaRPr sz="2960"/>
          </a:p>
          <a:p>
            <a:pPr indent="-342900" lvl="0" marL="342900" rtl="0" algn="l">
              <a:lnSpc>
                <a:spcPct val="80000"/>
              </a:lnSpc>
              <a:spcBef>
                <a:spcPts val="555"/>
              </a:spcBef>
              <a:spcAft>
                <a:spcPts val="0"/>
              </a:spcAft>
              <a:buClr>
                <a:schemeClr val="accent6"/>
              </a:buClr>
              <a:buSzPts val="2775"/>
              <a:buFont typeface="Noto Sans Symbols"/>
              <a:buChar char="▪"/>
            </a:pPr>
            <a:r>
              <a:rPr b="1" lang="en-US" sz="2775">
                <a:solidFill>
                  <a:schemeClr val="accent6"/>
                </a:solidFill>
              </a:rPr>
              <a:t>Tagbpard: </a:t>
            </a:r>
            <a:r>
              <a:rPr lang="en-US" sz="2035"/>
              <a:t>www.tagboard.com</a:t>
            </a:r>
            <a:endParaRPr sz="2035"/>
          </a:p>
          <a:p>
            <a:pPr indent="-342900" lvl="0" marL="342900" rtl="0" algn="l">
              <a:lnSpc>
                <a:spcPct val="80000"/>
              </a:lnSpc>
              <a:spcBef>
                <a:spcPts val="555"/>
              </a:spcBef>
              <a:spcAft>
                <a:spcPts val="0"/>
              </a:spcAft>
              <a:buClr>
                <a:schemeClr val="accent6"/>
              </a:buClr>
              <a:buSzPts val="2775"/>
              <a:buFont typeface="Noto Sans Symbols"/>
              <a:buChar char="▪"/>
            </a:pPr>
            <a:r>
              <a:rPr b="1" lang="en-US" sz="2775">
                <a:solidFill>
                  <a:schemeClr val="accent6"/>
                </a:solidFill>
              </a:rPr>
              <a:t>Buffer:</a:t>
            </a:r>
            <a:r>
              <a:rPr lang="en-US" sz="2775"/>
              <a:t> </a:t>
            </a:r>
            <a:r>
              <a:rPr lang="en-US" sz="2220"/>
              <a:t>www.bufferapp.com</a:t>
            </a:r>
            <a:endParaRPr sz="2220"/>
          </a:p>
          <a:p>
            <a:pPr indent="-342900" lvl="0" marL="342900" rtl="0" algn="l">
              <a:lnSpc>
                <a:spcPct val="80000"/>
              </a:lnSpc>
              <a:spcBef>
                <a:spcPts val="518"/>
              </a:spcBef>
              <a:spcAft>
                <a:spcPts val="0"/>
              </a:spcAft>
              <a:buClr>
                <a:schemeClr val="accent6"/>
              </a:buClr>
              <a:buSzPts val="2590"/>
              <a:buFont typeface="Noto Sans Symbols"/>
              <a:buChar char="▪"/>
            </a:pPr>
            <a:r>
              <a:rPr b="1" lang="en-US" sz="2590">
                <a:solidFill>
                  <a:schemeClr val="accent6"/>
                </a:solidFill>
              </a:rPr>
              <a:t>Oktopost:</a:t>
            </a:r>
            <a:r>
              <a:rPr lang="en-US" sz="2590"/>
              <a:t> </a:t>
            </a:r>
            <a:r>
              <a:rPr lang="en-US" sz="2220"/>
              <a:t>www.oktopost.com</a:t>
            </a:r>
            <a:endParaRPr/>
          </a:p>
          <a:p>
            <a:pPr indent="-342900" lvl="0" marL="342900" rtl="0" algn="l">
              <a:lnSpc>
                <a:spcPct val="80000"/>
              </a:lnSpc>
              <a:spcBef>
                <a:spcPts val="518"/>
              </a:spcBef>
              <a:spcAft>
                <a:spcPts val="0"/>
              </a:spcAft>
              <a:buClr>
                <a:schemeClr val="accent6"/>
              </a:buClr>
              <a:buSzPts val="2590"/>
              <a:buFont typeface="Noto Sans Symbols"/>
              <a:buChar char="▪"/>
            </a:pPr>
            <a:r>
              <a:rPr b="1" lang="en-US" sz="2590">
                <a:solidFill>
                  <a:schemeClr val="accent6"/>
                </a:solidFill>
              </a:rPr>
              <a:t>Simply Measured:</a:t>
            </a:r>
            <a:r>
              <a:rPr lang="en-US" sz="2590"/>
              <a:t> </a:t>
            </a:r>
            <a:r>
              <a:rPr lang="en-US" sz="2220"/>
              <a:t>www.simplymeasured.com/free-social-media-tools</a:t>
            </a:r>
            <a:endParaRPr/>
          </a:p>
          <a:p>
            <a:pPr indent="-342900" lvl="0" marL="342900" rtl="0" algn="l">
              <a:lnSpc>
                <a:spcPct val="80000"/>
              </a:lnSpc>
              <a:spcBef>
                <a:spcPts val="518"/>
              </a:spcBef>
              <a:spcAft>
                <a:spcPts val="0"/>
              </a:spcAft>
              <a:buClr>
                <a:schemeClr val="accent6"/>
              </a:buClr>
              <a:buSzPts val="2590"/>
              <a:buFont typeface="Noto Sans Symbols"/>
              <a:buChar char="▪"/>
            </a:pPr>
            <a:r>
              <a:rPr b="1" lang="en-US" sz="2590">
                <a:solidFill>
                  <a:schemeClr val="accent6"/>
                </a:solidFill>
              </a:rPr>
              <a:t>Social Bakers: </a:t>
            </a:r>
            <a:r>
              <a:rPr lang="en-US" sz="2220"/>
              <a:t>www.socialbakers.com</a:t>
            </a:r>
            <a:endParaRPr/>
          </a:p>
          <a:p>
            <a:pPr indent="-342900" lvl="0" marL="342900" rtl="0" algn="l">
              <a:lnSpc>
                <a:spcPct val="80000"/>
              </a:lnSpc>
              <a:spcBef>
                <a:spcPts val="518"/>
              </a:spcBef>
              <a:spcAft>
                <a:spcPts val="0"/>
              </a:spcAft>
              <a:buClr>
                <a:schemeClr val="accent6"/>
              </a:buClr>
              <a:buSzPts val="2590"/>
              <a:buFont typeface="Noto Sans Symbols"/>
              <a:buChar char="▪"/>
            </a:pPr>
            <a:r>
              <a:rPr b="1" lang="en-US" sz="2590">
                <a:solidFill>
                  <a:schemeClr val="accent6"/>
                </a:solidFill>
              </a:rPr>
              <a:t>Social Mention: </a:t>
            </a:r>
            <a:r>
              <a:rPr lang="en-US" sz="2220"/>
              <a:t>www.socialmention.com</a:t>
            </a:r>
            <a:endParaRPr/>
          </a:p>
          <a:p>
            <a:pPr indent="-342900" lvl="0" marL="342900" rtl="0" algn="l">
              <a:lnSpc>
                <a:spcPct val="80000"/>
              </a:lnSpc>
              <a:spcBef>
                <a:spcPts val="518"/>
              </a:spcBef>
              <a:spcAft>
                <a:spcPts val="0"/>
              </a:spcAft>
              <a:buClr>
                <a:schemeClr val="accent6"/>
              </a:buClr>
              <a:buSzPts val="2590"/>
              <a:buFont typeface="Noto Sans Symbols"/>
              <a:buChar char="▪"/>
            </a:pPr>
            <a:r>
              <a:rPr b="1" lang="en-US" sz="2590">
                <a:solidFill>
                  <a:schemeClr val="accent6"/>
                </a:solidFill>
              </a:rPr>
              <a:t>Social Oomph: </a:t>
            </a:r>
            <a:r>
              <a:rPr lang="en-US" sz="2220"/>
              <a:t>www.socialoomph.com</a:t>
            </a:r>
            <a:endParaRPr/>
          </a:p>
          <a:p>
            <a:pPr indent="-342900" lvl="0" marL="342900" rtl="0" algn="l">
              <a:lnSpc>
                <a:spcPct val="80000"/>
              </a:lnSpc>
              <a:spcBef>
                <a:spcPts val="518"/>
              </a:spcBef>
              <a:spcAft>
                <a:spcPts val="0"/>
              </a:spcAft>
              <a:buClr>
                <a:schemeClr val="accent6"/>
              </a:buClr>
              <a:buSzPts val="2590"/>
              <a:buFont typeface="Noto Sans Symbols"/>
              <a:buChar char="▪"/>
            </a:pPr>
            <a:r>
              <a:rPr b="1" lang="en-US" sz="2590">
                <a:solidFill>
                  <a:schemeClr val="accent6"/>
                </a:solidFill>
              </a:rPr>
              <a:t>Sprout Social: </a:t>
            </a:r>
            <a:r>
              <a:rPr lang="en-US" sz="2220"/>
              <a:t>wwww.sproutsocial.com</a:t>
            </a:r>
            <a:endParaRPr/>
          </a:p>
        </p:txBody>
      </p:sp>
      <p:pic>
        <p:nvPicPr>
          <p:cNvPr descr="C:\Users\Właściciel\Desktop\CET Stay tuned online\Erasmus plus logo (transparent).png" id="4192" name="Google Shape;4192;p244"/>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193" name="Google Shape;4193;p244"/>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7" name="Shape 4197"/>
        <p:cNvGrpSpPr/>
        <p:nvPr/>
      </p:nvGrpSpPr>
      <p:grpSpPr>
        <a:xfrm>
          <a:off x="0" y="0"/>
          <a:ext cx="0" cy="0"/>
          <a:chOff x="0" y="0"/>
          <a:chExt cx="0" cy="0"/>
        </a:xfrm>
      </p:grpSpPr>
      <p:sp>
        <p:nvSpPr>
          <p:cNvPr id="4198" name="Google Shape;4198;p245"/>
          <p:cNvSpPr txBox="1"/>
          <p:nvPr>
            <p:ph type="title"/>
          </p:nvPr>
        </p:nvSpPr>
        <p:spPr>
          <a:xfrm>
            <a:off x="1970856" y="18864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b="1" lang="en-US" sz="3563">
                <a:solidFill>
                  <a:schemeClr val="accent1"/>
                </a:solidFill>
                <a:latin typeface="Anton"/>
                <a:ea typeface="Anton"/>
                <a:cs typeface="Anton"/>
                <a:sym typeface="Anton"/>
              </a:rPr>
              <a:t>VISUALIZATION TOOLS</a:t>
            </a:r>
            <a:br>
              <a:rPr lang="en-US" sz="3563"/>
            </a:br>
            <a:endParaRPr sz="3563"/>
          </a:p>
        </p:txBody>
      </p:sp>
      <p:sp>
        <p:nvSpPr>
          <p:cNvPr id="4199" name="Google Shape;4199;p245"/>
          <p:cNvSpPr txBox="1"/>
          <p:nvPr>
            <p:ph idx="1" type="body"/>
          </p:nvPr>
        </p:nvSpPr>
        <p:spPr>
          <a:xfrm>
            <a:off x="1703512" y="803846"/>
            <a:ext cx="8856984" cy="521744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accent6"/>
              </a:buClr>
              <a:buSzPts val="2800"/>
              <a:buFont typeface="Noto Sans Symbols"/>
              <a:buChar char="▪"/>
            </a:pPr>
            <a:r>
              <a:rPr b="1" lang="en-US" sz="2800">
                <a:solidFill>
                  <a:schemeClr val="accent6"/>
                </a:solidFill>
              </a:rPr>
              <a:t>Piktochart: </a:t>
            </a:r>
            <a:r>
              <a:rPr lang="en-US" sz="2400"/>
              <a:t>www.piktochart.com</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Visual.ly: </a:t>
            </a:r>
            <a:r>
              <a:rPr lang="en-US" sz="2400"/>
              <a:t>www.visual.ly</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Easely.ly: </a:t>
            </a:r>
            <a:r>
              <a:rPr lang="en-US" sz="2400"/>
              <a:t>www.easel.ly</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InfoActive: </a:t>
            </a:r>
            <a:r>
              <a:rPr lang="en-US" sz="2400"/>
              <a:t>www.infoactive.co</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Infogr.am: </a:t>
            </a:r>
            <a:r>
              <a:rPr lang="en-US" sz="2400"/>
              <a:t>www.infogr.am</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InMaps (LinkedIn): </a:t>
            </a:r>
            <a:r>
              <a:rPr lang="en-US" sz="2400"/>
              <a:t>www.blog.linkedin.com/2011/01/24/linkedin-inmaps/</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Many Eyes: </a:t>
            </a:r>
            <a:r>
              <a:rPr lang="en-US" sz="2400"/>
              <a:t>www.958.ibm.com/software/analytics/labs/manyeyes/#home</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NoDeXL: </a:t>
            </a:r>
            <a:r>
              <a:rPr lang="en-US" sz="2400"/>
              <a:t>www.nodexl.codeplex.com</a:t>
            </a:r>
            <a:endParaRPr/>
          </a:p>
        </p:txBody>
      </p:sp>
      <p:pic>
        <p:nvPicPr>
          <p:cNvPr descr="C:\Users\Właściciel\Desktop\CET Stay tuned online\Erasmus plus logo (transparent).png" id="4200" name="Google Shape;4200;p245"/>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201" name="Google Shape;4201;p245"/>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5" name="Shape 4205"/>
        <p:cNvGrpSpPr/>
        <p:nvPr/>
      </p:nvGrpSpPr>
      <p:grpSpPr>
        <a:xfrm>
          <a:off x="0" y="0"/>
          <a:ext cx="0" cy="0"/>
          <a:chOff x="0" y="0"/>
          <a:chExt cx="0" cy="0"/>
        </a:xfrm>
      </p:grpSpPr>
      <p:sp>
        <p:nvSpPr>
          <p:cNvPr id="4206" name="Google Shape;4206;p246"/>
          <p:cNvSpPr txBox="1"/>
          <p:nvPr>
            <p:ph type="title"/>
          </p:nvPr>
        </p:nvSpPr>
        <p:spPr>
          <a:xfrm>
            <a:off x="1981200" y="4858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IMAGE GALLERIES AND EDITING TOOLS</a:t>
            </a:r>
            <a:br>
              <a:rPr lang="en-US" sz="3563"/>
            </a:br>
            <a:endParaRPr sz="3563"/>
          </a:p>
        </p:txBody>
      </p:sp>
      <p:sp>
        <p:nvSpPr>
          <p:cNvPr id="4207" name="Google Shape;4207;p246"/>
          <p:cNvSpPr txBox="1"/>
          <p:nvPr>
            <p:ph idx="1" type="body"/>
          </p:nvPr>
        </p:nvSpPr>
        <p:spPr>
          <a:xfrm>
            <a:off x="1775520" y="1639342"/>
            <a:ext cx="864096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accent6"/>
              </a:buClr>
              <a:buSzPts val="3200"/>
              <a:buFont typeface="Noto Sans Symbols"/>
              <a:buChar char="▪"/>
            </a:pPr>
            <a:r>
              <a:rPr b="1" lang="en-US">
                <a:solidFill>
                  <a:schemeClr val="accent6"/>
                </a:solidFill>
              </a:rPr>
              <a:t>Flickr: </a:t>
            </a:r>
            <a:r>
              <a:rPr lang="en-US" sz="2800"/>
              <a:t>www.flickr.com/creativecommons</a:t>
            </a:r>
            <a:endParaRPr sz="2800"/>
          </a:p>
          <a:p>
            <a:pPr indent="-342900" lvl="0" marL="342900" rtl="0" algn="l">
              <a:lnSpc>
                <a:spcPct val="100000"/>
              </a:lnSpc>
              <a:spcBef>
                <a:spcPts val="640"/>
              </a:spcBef>
              <a:spcAft>
                <a:spcPts val="0"/>
              </a:spcAft>
              <a:buClr>
                <a:schemeClr val="accent6"/>
              </a:buClr>
              <a:buSzPts val="3200"/>
              <a:buFont typeface="Noto Sans Symbols"/>
              <a:buChar char="▪"/>
            </a:pPr>
            <a:r>
              <a:rPr b="1" lang="en-US">
                <a:solidFill>
                  <a:schemeClr val="accent6"/>
                </a:solidFill>
              </a:rPr>
              <a:t>Autre planète: </a:t>
            </a:r>
            <a:r>
              <a:rPr lang="en-US" sz="2800"/>
              <a:t>www.autreplanete.com/ap-social-media-image-maker</a:t>
            </a:r>
            <a:endParaRPr/>
          </a:p>
          <a:p>
            <a:pPr indent="-342900" lvl="0" marL="342900" rtl="0" algn="l">
              <a:lnSpc>
                <a:spcPct val="100000"/>
              </a:lnSpc>
              <a:spcBef>
                <a:spcPts val="640"/>
              </a:spcBef>
              <a:spcAft>
                <a:spcPts val="0"/>
              </a:spcAft>
              <a:buClr>
                <a:schemeClr val="accent6"/>
              </a:buClr>
              <a:buSzPts val="3200"/>
              <a:buFont typeface="Noto Sans Symbols"/>
              <a:buChar char="▪"/>
            </a:pPr>
            <a:r>
              <a:rPr b="1" lang="en-US">
                <a:solidFill>
                  <a:schemeClr val="accent6"/>
                </a:solidFill>
              </a:rPr>
              <a:t>PicMark: </a:t>
            </a:r>
            <a:r>
              <a:rPr lang="en-US" sz="2800"/>
              <a:t>www.picmark.co</a:t>
            </a:r>
            <a:endParaRPr/>
          </a:p>
          <a:p>
            <a:pPr indent="-342900" lvl="0" marL="342900" rtl="0" algn="l">
              <a:lnSpc>
                <a:spcPct val="100000"/>
              </a:lnSpc>
              <a:spcBef>
                <a:spcPts val="640"/>
              </a:spcBef>
              <a:spcAft>
                <a:spcPts val="0"/>
              </a:spcAft>
              <a:buClr>
                <a:schemeClr val="accent6"/>
              </a:buClr>
              <a:buSzPts val="3200"/>
              <a:buFont typeface="Noto Sans Symbols"/>
              <a:buChar char="▪"/>
            </a:pPr>
            <a:r>
              <a:rPr b="1" lang="en-US">
                <a:solidFill>
                  <a:schemeClr val="accent6"/>
                </a:solidFill>
              </a:rPr>
              <a:t>PicMonkey: </a:t>
            </a:r>
            <a:r>
              <a:rPr lang="en-US" sz="2800"/>
              <a:t>www.picmonkey.com</a:t>
            </a:r>
            <a:endParaRPr/>
          </a:p>
          <a:p>
            <a:pPr indent="-342900" lvl="0" marL="342900" rtl="0" algn="l">
              <a:lnSpc>
                <a:spcPct val="100000"/>
              </a:lnSpc>
              <a:spcBef>
                <a:spcPts val="640"/>
              </a:spcBef>
              <a:spcAft>
                <a:spcPts val="0"/>
              </a:spcAft>
              <a:buClr>
                <a:schemeClr val="accent6"/>
              </a:buClr>
              <a:buSzPts val="3200"/>
              <a:buFont typeface="Noto Sans Symbols"/>
              <a:buChar char="▪"/>
            </a:pPr>
            <a:r>
              <a:rPr b="1" lang="en-US">
                <a:solidFill>
                  <a:schemeClr val="accent6"/>
                </a:solidFill>
              </a:rPr>
              <a:t>The Noun Project: </a:t>
            </a:r>
            <a:r>
              <a:rPr lang="en-US" sz="2800"/>
              <a:t>www.thenounproject.com</a:t>
            </a:r>
            <a:endParaRPr/>
          </a:p>
          <a:p>
            <a:pPr indent="-342900" lvl="0" marL="342900" rtl="0" algn="l">
              <a:lnSpc>
                <a:spcPct val="100000"/>
              </a:lnSpc>
              <a:spcBef>
                <a:spcPts val="640"/>
              </a:spcBef>
              <a:spcAft>
                <a:spcPts val="0"/>
              </a:spcAft>
              <a:buClr>
                <a:schemeClr val="accent6"/>
              </a:buClr>
              <a:buSzPts val="3200"/>
              <a:buFont typeface="Noto Sans Symbols"/>
              <a:buChar char="▪"/>
            </a:pPr>
            <a:r>
              <a:rPr b="1" lang="en-US">
                <a:solidFill>
                  <a:schemeClr val="accent6"/>
                </a:solidFill>
              </a:rPr>
              <a:t>Timeline Slicer: </a:t>
            </a:r>
            <a:r>
              <a:rPr lang="en-US" sz="2800"/>
              <a:t>www.timelineslicer.com</a:t>
            </a:r>
            <a:endParaRPr sz="2800"/>
          </a:p>
        </p:txBody>
      </p:sp>
      <p:pic>
        <p:nvPicPr>
          <p:cNvPr descr="C:\Users\Właściciel\Desktop\CET Stay tuned online\Erasmus plus logo (transparent).png" id="4208" name="Google Shape;4208;p246"/>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209" name="Google Shape;4209;p246"/>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3" name="Shape 4213"/>
        <p:cNvGrpSpPr/>
        <p:nvPr/>
      </p:nvGrpSpPr>
      <p:grpSpPr>
        <a:xfrm>
          <a:off x="0" y="0"/>
          <a:ext cx="0" cy="0"/>
          <a:chOff x="0" y="0"/>
          <a:chExt cx="0" cy="0"/>
        </a:xfrm>
      </p:grpSpPr>
      <p:sp>
        <p:nvSpPr>
          <p:cNvPr id="4214" name="Google Shape;4214;p247"/>
          <p:cNvSpPr txBox="1"/>
          <p:nvPr>
            <p:ph type="title"/>
          </p:nvPr>
        </p:nvSpPr>
        <p:spPr>
          <a:xfrm>
            <a:off x="1981200" y="341784"/>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4000"/>
              <a:buNone/>
            </a:pPr>
            <a:r>
              <a:rPr lang="en-US" sz="4000">
                <a:solidFill>
                  <a:schemeClr val="accent1"/>
                </a:solidFill>
                <a:latin typeface="Anton"/>
                <a:ea typeface="Anton"/>
                <a:cs typeface="Anton"/>
                <a:sym typeface="Anton"/>
              </a:rPr>
              <a:t>LINK SHORTENERS</a:t>
            </a:r>
            <a:br>
              <a:rPr lang="en-US" sz="4000"/>
            </a:br>
            <a:endParaRPr sz="4000"/>
          </a:p>
        </p:txBody>
      </p:sp>
      <p:sp>
        <p:nvSpPr>
          <p:cNvPr id="4215" name="Google Shape;4215;p247"/>
          <p:cNvSpPr txBox="1"/>
          <p:nvPr>
            <p:ph idx="1" type="body"/>
          </p:nvPr>
        </p:nvSpPr>
        <p:spPr>
          <a:xfrm>
            <a:off x="1981200" y="1052736"/>
            <a:ext cx="8229600" cy="1872208"/>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accent6"/>
              </a:buClr>
              <a:buSzPts val="2800"/>
              <a:buFont typeface="Noto Sans Symbols"/>
              <a:buChar char="▪"/>
            </a:pPr>
            <a:r>
              <a:rPr b="1" lang="en-US" sz="2800">
                <a:solidFill>
                  <a:schemeClr val="accent6"/>
                </a:solidFill>
              </a:rPr>
              <a:t>Bit.ly: </a:t>
            </a:r>
            <a:r>
              <a:rPr lang="en-US" sz="2400"/>
              <a:t>www.bitly.com</a:t>
            </a:r>
            <a:endParaRPr sz="2800"/>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Goo.gl: </a:t>
            </a:r>
            <a:r>
              <a:rPr lang="en-US" sz="2400"/>
              <a:t>www.goo.gl</a:t>
            </a:r>
            <a:endParaRPr/>
          </a:p>
          <a:p>
            <a:pPr indent="-342900" lvl="0" marL="342900" rtl="0" algn="l">
              <a:lnSpc>
                <a:spcPct val="100000"/>
              </a:lnSpc>
              <a:spcBef>
                <a:spcPts val="560"/>
              </a:spcBef>
              <a:spcAft>
                <a:spcPts val="0"/>
              </a:spcAft>
              <a:buClr>
                <a:schemeClr val="accent6"/>
              </a:buClr>
              <a:buSzPts val="2800"/>
              <a:buFont typeface="Noto Sans Symbols"/>
              <a:buChar char="▪"/>
            </a:pPr>
            <a:r>
              <a:rPr b="1" lang="en-US" sz="2800">
                <a:solidFill>
                  <a:schemeClr val="accent6"/>
                </a:solidFill>
              </a:rPr>
              <a:t>Ow.ly: </a:t>
            </a:r>
            <a:r>
              <a:rPr lang="en-US" sz="2400"/>
              <a:t>www.ow.ly/url/shorten-url</a:t>
            </a:r>
            <a:endParaRPr sz="2400"/>
          </a:p>
          <a:p>
            <a:pPr indent="-165100" lvl="0" marL="342900" rtl="0" algn="l">
              <a:lnSpc>
                <a:spcPct val="100000"/>
              </a:lnSpc>
              <a:spcBef>
                <a:spcPts val="560"/>
              </a:spcBef>
              <a:spcAft>
                <a:spcPts val="0"/>
              </a:spcAft>
              <a:buSzPts val="2800"/>
              <a:buNone/>
            </a:pPr>
            <a:r>
              <a:t/>
            </a:r>
            <a:endParaRPr sz="2800"/>
          </a:p>
          <a:p>
            <a:pPr indent="-165100" lvl="0" marL="342900" rtl="0" algn="l">
              <a:lnSpc>
                <a:spcPct val="100000"/>
              </a:lnSpc>
              <a:spcBef>
                <a:spcPts val="560"/>
              </a:spcBef>
              <a:spcAft>
                <a:spcPts val="0"/>
              </a:spcAft>
              <a:buSzPts val="2800"/>
              <a:buNone/>
            </a:pPr>
            <a:r>
              <a:t/>
            </a:r>
            <a:endParaRPr sz="2800"/>
          </a:p>
        </p:txBody>
      </p:sp>
      <p:pic>
        <p:nvPicPr>
          <p:cNvPr descr="C:\Users\Właściciel\Desktop\CET Stay tuned online\Erasmus plus logo (transparent).png" id="4216" name="Google Shape;4216;p247"/>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217" name="Google Shape;4217;p247"/>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
        <p:nvSpPr>
          <p:cNvPr id="4218" name="Google Shape;4218;p247"/>
          <p:cNvSpPr txBox="1"/>
          <p:nvPr/>
        </p:nvSpPr>
        <p:spPr>
          <a:xfrm>
            <a:off x="1991544" y="2996952"/>
            <a:ext cx="8496944" cy="11430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3900">
                <a:solidFill>
                  <a:srgbClr val="4F81BD"/>
                </a:solidFill>
                <a:latin typeface="Anton"/>
                <a:ea typeface="Anton"/>
                <a:cs typeface="Anton"/>
                <a:sym typeface="Anton"/>
              </a:rPr>
              <a:t>GLOBAL PETITION PLATFORMS</a:t>
            </a:r>
            <a:endParaRPr sz="3900">
              <a:solidFill>
                <a:srgbClr val="4F81BD"/>
              </a:solidFill>
              <a:latin typeface="Anton"/>
              <a:ea typeface="Anton"/>
              <a:cs typeface="Anton"/>
              <a:sym typeface="Anton"/>
            </a:endParaRPr>
          </a:p>
        </p:txBody>
      </p:sp>
      <p:sp>
        <p:nvSpPr>
          <p:cNvPr id="4219" name="Google Shape;4219;p247"/>
          <p:cNvSpPr txBox="1"/>
          <p:nvPr/>
        </p:nvSpPr>
        <p:spPr>
          <a:xfrm>
            <a:off x="1898848" y="4005065"/>
            <a:ext cx="8229600" cy="166199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79646"/>
              </a:buClr>
              <a:buSzPts val="2800"/>
              <a:buFont typeface="Noto Sans Symbols"/>
              <a:buChar char="▪"/>
            </a:pPr>
            <a:r>
              <a:rPr b="1" lang="en-US" sz="2800">
                <a:solidFill>
                  <a:srgbClr val="F79646"/>
                </a:solidFill>
                <a:latin typeface="Calibri"/>
                <a:ea typeface="Calibri"/>
                <a:cs typeface="Calibri"/>
                <a:sym typeface="Calibri"/>
              </a:rPr>
              <a:t>Avaaz: </a:t>
            </a:r>
            <a:r>
              <a:rPr lang="en-US" sz="2400">
                <a:solidFill>
                  <a:srgbClr val="000000"/>
                </a:solidFill>
                <a:latin typeface="Calibri"/>
                <a:ea typeface="Calibri"/>
                <a:cs typeface="Calibri"/>
                <a:sym typeface="Calibri"/>
              </a:rPr>
              <a:t>www.avaaz.org</a:t>
            </a:r>
            <a:endParaRPr sz="2400">
              <a:solidFill>
                <a:srgbClr val="000000"/>
              </a:solidFill>
              <a:latin typeface="Calibri"/>
              <a:ea typeface="Calibri"/>
              <a:cs typeface="Calibri"/>
              <a:sym typeface="Calibri"/>
            </a:endParaRPr>
          </a:p>
          <a:p>
            <a:pPr indent="-457200" lvl="0" marL="457200" marR="0" rtl="0" algn="l">
              <a:spcBef>
                <a:spcPts val="0"/>
              </a:spcBef>
              <a:spcAft>
                <a:spcPts val="0"/>
              </a:spcAft>
              <a:buClr>
                <a:srgbClr val="F79646"/>
              </a:buClr>
              <a:buSzPts val="2800"/>
              <a:buFont typeface="Noto Sans Symbols"/>
              <a:buChar char="▪"/>
            </a:pPr>
            <a:r>
              <a:rPr b="1" lang="en-US" sz="2800">
                <a:solidFill>
                  <a:srgbClr val="F79646"/>
                </a:solidFill>
                <a:latin typeface="Calibri"/>
                <a:ea typeface="Calibri"/>
                <a:cs typeface="Calibri"/>
                <a:sym typeface="Calibri"/>
              </a:rPr>
              <a:t>Change: </a:t>
            </a:r>
            <a:r>
              <a:rPr lang="en-US" sz="2400">
                <a:solidFill>
                  <a:srgbClr val="000000"/>
                </a:solidFill>
                <a:latin typeface="Calibri"/>
                <a:ea typeface="Calibri"/>
                <a:cs typeface="Calibri"/>
                <a:sym typeface="Calibri"/>
              </a:rPr>
              <a:t>www.change.org</a:t>
            </a:r>
            <a:endParaRPr sz="2400">
              <a:solidFill>
                <a:srgbClr val="000000"/>
              </a:solidFill>
              <a:latin typeface="Calibri"/>
              <a:ea typeface="Calibri"/>
              <a:cs typeface="Calibri"/>
              <a:sym typeface="Calibri"/>
            </a:endParaRPr>
          </a:p>
          <a:p>
            <a:pPr indent="-457200" lvl="0" marL="457200" marR="0" rtl="0" algn="l">
              <a:spcBef>
                <a:spcPts val="0"/>
              </a:spcBef>
              <a:spcAft>
                <a:spcPts val="0"/>
              </a:spcAft>
              <a:buClr>
                <a:srgbClr val="F79646"/>
              </a:buClr>
              <a:buSzPts val="2800"/>
              <a:buFont typeface="Noto Sans Symbols"/>
              <a:buChar char="▪"/>
            </a:pPr>
            <a:r>
              <a:rPr b="1" lang="en-US" sz="2800">
                <a:solidFill>
                  <a:srgbClr val="F79646"/>
                </a:solidFill>
                <a:latin typeface="Calibri"/>
                <a:ea typeface="Calibri"/>
                <a:cs typeface="Calibri"/>
                <a:sym typeface="Calibri"/>
              </a:rPr>
              <a:t>Thunderclap: </a:t>
            </a:r>
            <a:r>
              <a:rPr lang="en-US" sz="2400">
                <a:solidFill>
                  <a:srgbClr val="000000"/>
                </a:solidFill>
                <a:latin typeface="Calibri"/>
                <a:ea typeface="Calibri"/>
                <a:cs typeface="Calibri"/>
                <a:sym typeface="Calibri"/>
              </a:rPr>
              <a:t>www.thunderclap.it/?locale=en</a:t>
            </a:r>
            <a:endParaRPr sz="1400">
              <a:solidFill>
                <a:srgbClr val="000000"/>
              </a:solidFill>
              <a:latin typeface="Arial"/>
              <a:ea typeface="Arial"/>
              <a:cs typeface="Arial"/>
              <a:sym typeface="Arial"/>
            </a:endParaRPr>
          </a:p>
          <a:p>
            <a:pPr indent="-171450" lvl="0" marL="28575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3" name="Shape 4223"/>
        <p:cNvGrpSpPr/>
        <p:nvPr/>
      </p:nvGrpSpPr>
      <p:grpSpPr>
        <a:xfrm>
          <a:off x="0" y="0"/>
          <a:ext cx="0" cy="0"/>
          <a:chOff x="0" y="0"/>
          <a:chExt cx="0" cy="0"/>
        </a:xfrm>
      </p:grpSpPr>
      <p:sp>
        <p:nvSpPr>
          <p:cNvPr id="4224" name="Google Shape;4224;p248"/>
          <p:cNvSpPr txBox="1"/>
          <p:nvPr>
            <p:ph type="title"/>
          </p:nvPr>
        </p:nvSpPr>
        <p:spPr>
          <a:xfrm>
            <a:off x="1981200" y="62068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lang="en-US" sz="3563"/>
              <a:t>GLOBAL DONATION AND FUNDRAISING TOOLS</a:t>
            </a:r>
            <a:br>
              <a:rPr lang="en-US" sz="3563"/>
            </a:br>
            <a:endParaRPr sz="3563"/>
          </a:p>
        </p:txBody>
      </p:sp>
      <p:sp>
        <p:nvSpPr>
          <p:cNvPr id="4225" name="Google Shape;4225;p248"/>
          <p:cNvSpPr txBox="1"/>
          <p:nvPr/>
        </p:nvSpPr>
        <p:spPr>
          <a:xfrm>
            <a:off x="1631504" y="3573016"/>
            <a:ext cx="9036496"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000000"/>
              </a:solidFill>
              <a:latin typeface="Calibri"/>
              <a:ea typeface="Calibri"/>
              <a:cs typeface="Calibri"/>
              <a:sym typeface="Calibri"/>
            </a:endParaRPr>
          </a:p>
        </p:txBody>
      </p:sp>
      <p:sp>
        <p:nvSpPr>
          <p:cNvPr id="4226" name="Google Shape;4226;p248"/>
          <p:cNvSpPr txBox="1"/>
          <p:nvPr/>
        </p:nvSpPr>
        <p:spPr>
          <a:xfrm>
            <a:off x="2423592" y="1380832"/>
            <a:ext cx="7416824" cy="3416320"/>
          </a:xfrm>
          <a:prstGeom prst="rect">
            <a:avLst/>
          </a:prstGeom>
          <a:noFill/>
          <a:ln>
            <a:noFill/>
          </a:ln>
        </p:spPr>
        <p:txBody>
          <a:bodyPr anchorCtr="0" anchor="t" bIns="45700" lIns="91425" spcFirstLastPara="1" rIns="91425" wrap="square" tIns="45700">
            <a:spAutoFit/>
          </a:bodyPr>
          <a:lstStyle/>
          <a:p>
            <a:pPr indent="-165100" lvl="0" marL="342900" marR="0" rtl="0" algn="l">
              <a:spcBef>
                <a:spcPts val="0"/>
              </a:spcBef>
              <a:spcAft>
                <a:spcPts val="0"/>
              </a:spcAft>
              <a:buNone/>
            </a:pPr>
            <a:r>
              <a:t/>
            </a:r>
            <a:endParaRPr sz="2800">
              <a:solidFill>
                <a:srgbClr val="000000"/>
              </a:solidFill>
              <a:latin typeface="Calibri"/>
              <a:ea typeface="Calibri"/>
              <a:cs typeface="Calibri"/>
              <a:sym typeface="Calibri"/>
            </a:endParaRPr>
          </a:p>
          <a:p>
            <a:pPr indent="-342900" lvl="0" marL="342900" marR="0" rtl="0" algn="l">
              <a:spcBef>
                <a:spcPts val="0"/>
              </a:spcBef>
              <a:spcAft>
                <a:spcPts val="0"/>
              </a:spcAft>
              <a:buClr>
                <a:srgbClr val="F79646"/>
              </a:buClr>
              <a:buSzPts val="3200"/>
              <a:buFont typeface="Noto Sans Symbols"/>
              <a:buChar char="▪"/>
            </a:pPr>
            <a:r>
              <a:rPr b="1" lang="en-US" sz="3200">
                <a:solidFill>
                  <a:srgbClr val="F79646"/>
                </a:solidFill>
                <a:latin typeface="Calibri"/>
                <a:ea typeface="Calibri"/>
                <a:cs typeface="Calibri"/>
                <a:sym typeface="Calibri"/>
              </a:rPr>
              <a:t>Ammado: </a:t>
            </a:r>
            <a:r>
              <a:rPr lang="en-US" sz="2800">
                <a:solidFill>
                  <a:srgbClr val="000000"/>
                </a:solidFill>
                <a:latin typeface="Calibri"/>
                <a:ea typeface="Calibri"/>
                <a:cs typeface="Calibri"/>
                <a:sym typeface="Calibri"/>
              </a:rPr>
              <a:t>www.ammado.com</a:t>
            </a:r>
            <a:endParaRPr sz="2800">
              <a:solidFill>
                <a:srgbClr val="000000"/>
              </a:solidFill>
              <a:latin typeface="Calibri"/>
              <a:ea typeface="Calibri"/>
              <a:cs typeface="Calibri"/>
              <a:sym typeface="Calibri"/>
            </a:endParaRPr>
          </a:p>
          <a:p>
            <a:pPr indent="-342900" lvl="0" marL="342900" marR="0" rtl="0" algn="l">
              <a:spcBef>
                <a:spcPts val="0"/>
              </a:spcBef>
              <a:spcAft>
                <a:spcPts val="0"/>
              </a:spcAft>
              <a:buClr>
                <a:srgbClr val="F79646"/>
              </a:buClr>
              <a:buSzPts val="3200"/>
              <a:buFont typeface="Noto Sans Symbols"/>
              <a:buChar char="▪"/>
            </a:pPr>
            <a:r>
              <a:rPr b="1" lang="en-US" sz="3200">
                <a:solidFill>
                  <a:srgbClr val="F79646"/>
                </a:solidFill>
                <a:latin typeface="Calibri"/>
                <a:ea typeface="Calibri"/>
                <a:cs typeface="Calibri"/>
                <a:sym typeface="Calibri"/>
              </a:rPr>
              <a:t>CauseVox: </a:t>
            </a:r>
            <a:r>
              <a:rPr lang="en-US" sz="2800">
                <a:solidFill>
                  <a:srgbClr val="000000"/>
                </a:solidFill>
                <a:latin typeface="Calibri"/>
                <a:ea typeface="Calibri"/>
                <a:cs typeface="Calibri"/>
                <a:sym typeface="Calibri"/>
              </a:rPr>
              <a:t>www.causevox.com</a:t>
            </a:r>
            <a:endParaRPr sz="2800">
              <a:solidFill>
                <a:srgbClr val="000000"/>
              </a:solidFill>
              <a:latin typeface="Calibri"/>
              <a:ea typeface="Calibri"/>
              <a:cs typeface="Calibri"/>
              <a:sym typeface="Calibri"/>
            </a:endParaRPr>
          </a:p>
          <a:p>
            <a:pPr indent="-342900" lvl="0" marL="342900" marR="0" rtl="0" algn="l">
              <a:spcBef>
                <a:spcPts val="0"/>
              </a:spcBef>
              <a:spcAft>
                <a:spcPts val="0"/>
              </a:spcAft>
              <a:buClr>
                <a:srgbClr val="F79646"/>
              </a:buClr>
              <a:buSzPts val="3200"/>
              <a:buFont typeface="Noto Sans Symbols"/>
              <a:buChar char="▪"/>
            </a:pPr>
            <a:r>
              <a:rPr b="1" lang="en-US" sz="3200">
                <a:solidFill>
                  <a:srgbClr val="F79646"/>
                </a:solidFill>
                <a:latin typeface="Calibri"/>
                <a:ea typeface="Calibri"/>
                <a:cs typeface="Calibri"/>
                <a:sym typeface="Calibri"/>
              </a:rPr>
              <a:t>Fundly: </a:t>
            </a:r>
            <a:r>
              <a:rPr lang="en-US" sz="2800">
                <a:solidFill>
                  <a:srgbClr val="000000"/>
                </a:solidFill>
                <a:latin typeface="Calibri"/>
                <a:ea typeface="Calibri"/>
                <a:cs typeface="Calibri"/>
                <a:sym typeface="Calibri"/>
              </a:rPr>
              <a:t>www.fundly.com</a:t>
            </a:r>
            <a:endParaRPr sz="2800">
              <a:solidFill>
                <a:srgbClr val="000000"/>
              </a:solidFill>
              <a:latin typeface="Calibri"/>
              <a:ea typeface="Calibri"/>
              <a:cs typeface="Calibri"/>
              <a:sym typeface="Calibri"/>
            </a:endParaRPr>
          </a:p>
          <a:p>
            <a:pPr indent="-342900" lvl="0" marL="342900" marR="0" rtl="0" algn="l">
              <a:spcBef>
                <a:spcPts val="0"/>
              </a:spcBef>
              <a:spcAft>
                <a:spcPts val="0"/>
              </a:spcAft>
              <a:buClr>
                <a:srgbClr val="F79646"/>
              </a:buClr>
              <a:buSzPts val="3200"/>
              <a:buFont typeface="Noto Sans Symbols"/>
              <a:buChar char="▪"/>
            </a:pPr>
            <a:r>
              <a:rPr b="1" lang="en-US" sz="3200">
                <a:solidFill>
                  <a:srgbClr val="F79646"/>
                </a:solidFill>
                <a:latin typeface="Calibri"/>
                <a:ea typeface="Calibri"/>
                <a:cs typeface="Calibri"/>
                <a:sym typeface="Calibri"/>
              </a:rPr>
              <a:t>Global Giving: </a:t>
            </a:r>
            <a:r>
              <a:rPr lang="en-US" sz="2800">
                <a:solidFill>
                  <a:srgbClr val="000000"/>
                </a:solidFill>
                <a:latin typeface="Calibri"/>
                <a:ea typeface="Calibri"/>
                <a:cs typeface="Calibri"/>
                <a:sym typeface="Calibri"/>
              </a:rPr>
              <a:t>www.globalgiving.org</a:t>
            </a:r>
            <a:endParaRPr sz="2800">
              <a:solidFill>
                <a:srgbClr val="000000"/>
              </a:solidFill>
              <a:latin typeface="Calibri"/>
              <a:ea typeface="Calibri"/>
              <a:cs typeface="Calibri"/>
              <a:sym typeface="Calibri"/>
            </a:endParaRPr>
          </a:p>
          <a:p>
            <a:pPr indent="-342900" lvl="0" marL="342900" marR="0" rtl="0" algn="l">
              <a:spcBef>
                <a:spcPts val="0"/>
              </a:spcBef>
              <a:spcAft>
                <a:spcPts val="0"/>
              </a:spcAft>
              <a:buClr>
                <a:srgbClr val="F79646"/>
              </a:buClr>
              <a:buSzPts val="3200"/>
              <a:buFont typeface="Noto Sans Symbols"/>
              <a:buChar char="▪"/>
            </a:pPr>
            <a:r>
              <a:rPr b="1" lang="en-US" sz="3200">
                <a:solidFill>
                  <a:srgbClr val="F79646"/>
                </a:solidFill>
                <a:latin typeface="Calibri"/>
                <a:ea typeface="Calibri"/>
                <a:cs typeface="Calibri"/>
                <a:sym typeface="Calibri"/>
              </a:rPr>
              <a:t>Indiegogo: </a:t>
            </a:r>
            <a:r>
              <a:rPr lang="en-US" sz="2800">
                <a:solidFill>
                  <a:srgbClr val="000000"/>
                </a:solidFill>
                <a:latin typeface="Calibri"/>
                <a:ea typeface="Calibri"/>
                <a:cs typeface="Calibri"/>
                <a:sym typeface="Calibri"/>
              </a:rPr>
              <a:t>www.indiegogo.com</a:t>
            </a:r>
            <a:endParaRPr sz="2800">
              <a:solidFill>
                <a:srgbClr val="000000"/>
              </a:solidFill>
              <a:latin typeface="Calibri"/>
              <a:ea typeface="Calibri"/>
              <a:cs typeface="Calibri"/>
              <a:sym typeface="Calibri"/>
            </a:endParaRPr>
          </a:p>
          <a:p>
            <a:pPr indent="-165100" lvl="0" marL="342900" marR="0" rtl="0" algn="l">
              <a:spcBef>
                <a:spcPts val="0"/>
              </a:spcBef>
              <a:spcAft>
                <a:spcPts val="0"/>
              </a:spcAft>
              <a:buNone/>
            </a:pPr>
            <a:r>
              <a:t/>
            </a:r>
            <a:endParaRPr sz="2800">
              <a:solidFill>
                <a:srgbClr val="000000"/>
              </a:solidFill>
              <a:latin typeface="Calibri"/>
              <a:ea typeface="Calibri"/>
              <a:cs typeface="Calibri"/>
              <a:sym typeface="Calibri"/>
            </a:endParaRPr>
          </a:p>
        </p:txBody>
      </p:sp>
      <p:pic>
        <p:nvPicPr>
          <p:cNvPr descr="C:\Users\Właściciel\Desktop\CET Stay tuned online\Erasmus plus logo (transparent).png" id="4227" name="Google Shape;4227;p248"/>
          <p:cNvPicPr preferRelativeResize="0"/>
          <p:nvPr/>
        </p:nvPicPr>
        <p:blipFill rotWithShape="1">
          <a:blip r:embed="rId3">
            <a:alphaModFix/>
          </a:blip>
          <a:srcRect b="0" l="0" r="0" t="0"/>
          <a:stretch/>
        </p:blipFill>
        <p:spPr>
          <a:xfrm>
            <a:off x="7392144" y="6015348"/>
            <a:ext cx="3024336" cy="654012"/>
          </a:xfrm>
          <a:prstGeom prst="rect">
            <a:avLst/>
          </a:prstGeom>
          <a:noFill/>
          <a:ln>
            <a:noFill/>
          </a:ln>
        </p:spPr>
      </p:pic>
      <p:cxnSp>
        <p:nvCxnSpPr>
          <p:cNvPr id="4228" name="Google Shape;4228;p248"/>
          <p:cNvCxnSpPr/>
          <p:nvPr/>
        </p:nvCxnSpPr>
        <p:spPr>
          <a:xfrm>
            <a:off x="1847528" y="5805264"/>
            <a:ext cx="8496944" cy="0"/>
          </a:xfrm>
          <a:prstGeom prst="straightConnector1">
            <a:avLst/>
          </a:prstGeom>
          <a:noFill/>
          <a:ln cap="flat" cmpd="sng" w="9525">
            <a:solidFill>
              <a:srgbClr val="F5913F"/>
            </a:solidFill>
            <a:prstDash val="solid"/>
            <a:round/>
            <a:headEnd len="sm" w="sm" type="none"/>
            <a:tailEnd len="sm" w="sm" type="none"/>
          </a:ln>
        </p:spPr>
      </p:cxn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2" name="Shape 4232"/>
        <p:cNvGrpSpPr/>
        <p:nvPr/>
      </p:nvGrpSpPr>
      <p:grpSpPr>
        <a:xfrm>
          <a:off x="0" y="0"/>
          <a:ext cx="0" cy="0"/>
          <a:chOff x="0" y="0"/>
          <a:chExt cx="0" cy="0"/>
        </a:xfrm>
      </p:grpSpPr>
      <p:sp>
        <p:nvSpPr>
          <p:cNvPr id="4233" name="Google Shape;4233;p249"/>
          <p:cNvSpPr txBox="1"/>
          <p:nvPr>
            <p:ph type="title"/>
          </p:nvPr>
        </p:nvSpPr>
        <p:spPr>
          <a:xfrm>
            <a:off x="1919536" y="274638"/>
            <a:ext cx="8291264" cy="63408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959"/>
              <a:buNone/>
            </a:pPr>
            <a:r>
              <a:rPr lang="en-US" sz="3563">
                <a:solidFill>
                  <a:schemeClr val="accent1"/>
                </a:solidFill>
                <a:latin typeface="Anton"/>
                <a:ea typeface="Anton"/>
                <a:cs typeface="Anton"/>
                <a:sym typeface="Anton"/>
              </a:rPr>
              <a:t>Personal branding </a:t>
            </a:r>
            <a:endParaRPr sz="3563">
              <a:solidFill>
                <a:schemeClr val="accent1"/>
              </a:solidFill>
            </a:endParaRPr>
          </a:p>
        </p:txBody>
      </p:sp>
      <p:sp>
        <p:nvSpPr>
          <p:cNvPr id="4234" name="Google Shape;4234;p249"/>
          <p:cNvSpPr/>
          <p:nvPr/>
        </p:nvSpPr>
        <p:spPr>
          <a:xfrm>
            <a:off x="1524000" y="913724"/>
            <a:ext cx="9036496" cy="56015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Calibri"/>
                <a:ea typeface="Calibri"/>
                <a:cs typeface="Calibri"/>
                <a:sym typeface="Calibri"/>
              </a:rPr>
              <a:t>Personal branding </a:t>
            </a:r>
            <a:r>
              <a:rPr lang="en-US" sz="2400">
                <a:solidFill>
                  <a:srgbClr val="000000"/>
                </a:solidFill>
                <a:latin typeface="Calibri"/>
                <a:ea typeface="Calibri"/>
                <a:cs typeface="Calibri"/>
                <a:sym typeface="Calibri"/>
              </a:rPr>
              <a:t>is the conscious and intentional effort to create and influence public perception of an individual by positioning them as an authority in their industry, elevating their credibility, and differentiating themselves from the competition, to ultimately advance their career, increase their circle of influence, and have a larger impact.</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Personal Branding Steps:</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Step 1: Perform an audit of your online footprint.</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Step 2: Remove threats hurting your reputation in search results.</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Step 3: Create and post assets highlighting your best qualities.</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Step 4: Strengthen your credibility through reputation maintenance.</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Step 5: Monitor the results and tweak your strategy based on successes.</a:t>
            </a:r>
            <a:endParaRPr sz="2000">
              <a:solidFill>
                <a:srgbClr val="000000"/>
              </a:solidFill>
              <a:latin typeface="Calibri"/>
              <a:ea typeface="Calibri"/>
              <a:cs typeface="Calibri"/>
              <a:sym typeface="Calibri"/>
            </a:endParaRPr>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8" name="Shape 4238"/>
        <p:cNvGrpSpPr/>
        <p:nvPr/>
      </p:nvGrpSpPr>
      <p:grpSpPr>
        <a:xfrm>
          <a:off x="0" y="0"/>
          <a:ext cx="0" cy="0"/>
          <a:chOff x="0" y="0"/>
          <a:chExt cx="0" cy="0"/>
        </a:xfrm>
      </p:grpSpPr>
      <p:sp>
        <p:nvSpPr>
          <p:cNvPr id="4239" name="Google Shape;4239;p250"/>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400"/>
              <a:buNone/>
            </a:pPr>
            <a:r>
              <a:rPr lang="en-US">
                <a:solidFill>
                  <a:schemeClr val="accent1"/>
                </a:solidFill>
                <a:latin typeface="Anton"/>
                <a:ea typeface="Anton"/>
                <a:cs typeface="Anton"/>
                <a:sym typeface="Anton"/>
              </a:rPr>
              <a:t>Onion evaluation </a:t>
            </a:r>
            <a:endParaRPr>
              <a:solidFill>
                <a:schemeClr val="accent1"/>
              </a:solidFill>
            </a:endParaRPr>
          </a:p>
        </p:txBody>
      </p:sp>
      <p:sp>
        <p:nvSpPr>
          <p:cNvPr id="4240" name="Google Shape;4240;p250"/>
          <p:cNvSpPr/>
          <p:nvPr/>
        </p:nvSpPr>
        <p:spPr>
          <a:xfrm>
            <a:off x="1703512" y="1225690"/>
            <a:ext cx="8784976"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To evaluate in visual but written form the training/ seminar; this method might be used not only for evaluation but also to i.e. realize the level of participants' knowledge on specific theme or for other reasons.</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Description of the tool</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write a title/question on top of the flip chart and draw several centric circles. Ask participants to mark their answers. The closest the center of circle, the best it means.</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If needed participants next to the anonymous point of their stand might write on a side some text comments.</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Depending on what kind of questions are being asked but it might be good if for the time of marking own answers, the team leaves the room, so it will be more anonymous for participants in the eyes of the team. Especially if there's a question evaluating the trainers' team/work.</a:t>
            </a:r>
            <a:endParaRPr sz="1400">
              <a:solidFill>
                <a:srgbClr val="000000"/>
              </a:solidFill>
              <a:latin typeface="Arial"/>
              <a:ea typeface="Arial"/>
              <a:cs typeface="Arial"/>
              <a:sym typeface="Arial"/>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4" name="Shape 4244"/>
        <p:cNvGrpSpPr/>
        <p:nvPr/>
      </p:nvGrpSpPr>
      <p:grpSpPr>
        <a:xfrm>
          <a:off x="0" y="0"/>
          <a:ext cx="0" cy="0"/>
          <a:chOff x="0" y="0"/>
          <a:chExt cx="0" cy="0"/>
        </a:xfrm>
      </p:grpSpPr>
      <p:pic>
        <p:nvPicPr>
          <p:cNvPr id="4245" name="Google Shape;4245;p251"/>
          <p:cNvPicPr preferRelativeResize="0"/>
          <p:nvPr/>
        </p:nvPicPr>
        <p:blipFill rotWithShape="1">
          <a:blip r:embed="rId3">
            <a:alphaModFix/>
          </a:blip>
          <a:srcRect b="0" l="0" r="0" t="0"/>
          <a:stretch/>
        </p:blipFill>
        <p:spPr>
          <a:xfrm>
            <a:off x="3719736" y="188641"/>
            <a:ext cx="4862664" cy="64778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25"/>
          <p:cNvSpPr/>
          <p:nvPr/>
        </p:nvSpPr>
        <p:spPr>
          <a:xfrm>
            <a:off x="1980740" y="914440"/>
            <a:ext cx="8046413" cy="5420992"/>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5. Pay more attention to detail</a:t>
            </a:r>
            <a:r>
              <a:rPr b="0" i="0" lang="en-US" sz="1796" u="none" cap="none" strike="noStrike">
                <a:solidFill>
                  <a:srgbClr val="000000"/>
                </a:solidFill>
                <a:latin typeface="Times New Roman"/>
                <a:ea typeface="Times New Roman"/>
                <a:cs typeface="Times New Roman"/>
                <a:sym typeface="Times New Roman"/>
              </a:rPr>
              <a:t> - in addition to information and knowledge, details make a difference and in practice, often the level of attention to detail is impressive. You should know and differentiate between situations where efficiency or short-term compliance becomes a priority.</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6. Study individually -</a:t>
            </a:r>
            <a:r>
              <a:rPr b="0" i="0" lang="en-US" sz="1796" u="none" cap="none" strike="noStrike">
                <a:solidFill>
                  <a:srgbClr val="000000"/>
                </a:solidFill>
                <a:latin typeface="Times New Roman"/>
                <a:ea typeface="Times New Roman"/>
                <a:cs typeface="Times New Roman"/>
                <a:sym typeface="Times New Roman"/>
              </a:rPr>
              <a:t> discover for yourself, search and read, possibly tell your colleagues if you found something new. Don't limit yourself to classes. These are the minimum information provided. True competence derives from individual study. Remember that you are solely responsible for your success or failure in life.</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7. Ask yourself questions, think, be critical - you</a:t>
            </a:r>
            <a:r>
              <a:rPr b="0" i="0" lang="en-US" sz="1796" u="none" cap="none" strike="noStrike">
                <a:solidFill>
                  <a:srgbClr val="000000"/>
                </a:solidFill>
                <a:latin typeface="Times New Roman"/>
                <a:ea typeface="Times New Roman"/>
                <a:cs typeface="Times New Roman"/>
                <a:sym typeface="Times New Roman"/>
              </a:rPr>
              <a:t> need to pass new information through the filter of your critical thinking. I don't remember. Extract the information, ask yourself questions, find out why some people thought one way and others another, form your own universe of knowledge. It will help you in the future to have your own ideas, your own theories, therefore you will keep your professional independence and you will not be intimidated by anyone, no matter what functions it has. Learn to be independent, vertical, to hold on to your own opinions, to be able to support them with arguments.</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8. Never think you know them all</a:t>
            </a:r>
            <a:r>
              <a:rPr b="0" i="0" lang="en-US" sz="1796" u="none" cap="none" strike="noStrike">
                <a:solidFill>
                  <a:srgbClr val="000000"/>
                </a:solidFill>
                <a:latin typeface="Times New Roman"/>
                <a:ea typeface="Times New Roman"/>
                <a:cs typeface="Times New Roman"/>
                <a:sym typeface="Times New Roman"/>
              </a:rPr>
              <a:t> . - no matter what level you are at, you need to know that you still have a lot to learn. Only he who knows too little considers himself very well prepared. We should all develop our full potential.</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9. Don't run after money -</a:t>
            </a:r>
            <a:r>
              <a:rPr b="0" i="0" lang="en-US" sz="1796" u="none" cap="none" strike="noStrike">
                <a:solidFill>
                  <a:srgbClr val="000000"/>
                </a:solidFill>
                <a:latin typeface="Times New Roman"/>
                <a:ea typeface="Times New Roman"/>
                <a:cs typeface="Times New Roman"/>
                <a:sym typeface="Times New Roman"/>
              </a:rPr>
              <a:t> when you do your job, do it as if you were doing it for yourself, as if you didn't need anything. If you are happy with how it turned out, be sure that others will appreciate you as well. Notoriety and serious money come later, do not force things, do not be greedy.</a:t>
            </a:r>
            <a:endParaRPr b="0" i="0" sz="1796" u="none" cap="none" strike="noStrike">
              <a:solidFill>
                <a:srgbClr val="000000"/>
              </a:solidFill>
              <a:latin typeface="Arial"/>
              <a:ea typeface="Arial"/>
              <a:cs typeface="Arial"/>
              <a:sym typeface="Arial"/>
            </a:endParaRPr>
          </a:p>
        </p:txBody>
      </p:sp>
      <p:sp>
        <p:nvSpPr>
          <p:cNvPr id="2642" name="Google Shape;2642;p25"/>
          <p:cNvSpPr/>
          <p:nvPr/>
        </p:nvSpPr>
        <p:spPr>
          <a:xfrm>
            <a:off x="1915749" y="261269"/>
            <a:ext cx="8229301" cy="5222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5"/>
          <p:cNvSpPr/>
          <p:nvPr/>
        </p:nvSpPr>
        <p:spPr>
          <a:xfrm>
            <a:off x="1915423" y="261269"/>
            <a:ext cx="8229301" cy="52221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2359" u="none" cap="none" strike="noStrike">
                <a:solidFill>
                  <a:srgbClr val="168253"/>
                </a:solidFill>
                <a:latin typeface="Times New Roman"/>
                <a:ea typeface="Times New Roman"/>
                <a:cs typeface="Times New Roman"/>
                <a:sym typeface="Times New Roman"/>
              </a:rPr>
              <a:t>SOCIAL RESPONSIBILITIES - How to be a good professional</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9" name="Shape 4249"/>
        <p:cNvGrpSpPr/>
        <p:nvPr/>
      </p:nvGrpSpPr>
      <p:grpSpPr>
        <a:xfrm>
          <a:off x="0" y="0"/>
          <a:ext cx="0" cy="0"/>
          <a:chOff x="0" y="0"/>
          <a:chExt cx="0" cy="0"/>
        </a:xfrm>
      </p:grpSpPr>
      <p:pic>
        <p:nvPicPr>
          <p:cNvPr id="4250" name="Google Shape;4250;p253"/>
          <p:cNvPicPr preferRelativeResize="0"/>
          <p:nvPr/>
        </p:nvPicPr>
        <p:blipFill rotWithShape="1">
          <a:blip r:embed="rId3">
            <a:alphaModFix/>
          </a:blip>
          <a:srcRect b="0" l="0" r="0" t="0"/>
          <a:stretch/>
        </p:blipFill>
        <p:spPr>
          <a:xfrm>
            <a:off x="6833456" y="442648"/>
            <a:ext cx="3706689" cy="5773412"/>
          </a:xfrm>
          <a:prstGeom prst="rect">
            <a:avLst/>
          </a:prstGeom>
          <a:noFill/>
          <a:ln>
            <a:noFill/>
          </a:ln>
        </p:spPr>
      </p:pic>
      <p:sp>
        <p:nvSpPr>
          <p:cNvPr id="4251" name="Google Shape;4251;p253"/>
          <p:cNvSpPr txBox="1"/>
          <p:nvPr/>
        </p:nvSpPr>
        <p:spPr>
          <a:xfrm>
            <a:off x="1910861" y="694565"/>
            <a:ext cx="4572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The objectives of this training</a:t>
            </a:r>
            <a:endParaRPr sz="1400">
              <a:solidFill>
                <a:srgbClr val="000000"/>
              </a:solidFill>
              <a:latin typeface="Arial"/>
              <a:ea typeface="Arial"/>
              <a:cs typeface="Arial"/>
              <a:sym typeface="Arial"/>
            </a:endParaRPr>
          </a:p>
        </p:txBody>
      </p:sp>
      <p:sp>
        <p:nvSpPr>
          <p:cNvPr id="4252" name="Google Shape;4252;p253"/>
          <p:cNvSpPr txBox="1"/>
          <p:nvPr/>
        </p:nvSpPr>
        <p:spPr>
          <a:xfrm>
            <a:off x="1910861" y="1456490"/>
            <a:ext cx="457200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The ambition of this presentation is:</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 help understand the qualities that a trainer should have and the methods he should use to be successful in his task. </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 present the subject and the tools of the training intended for learners “Young ethical leaders”, focusing on </a:t>
            </a:r>
            <a:r>
              <a:rPr lang="en-US" sz="2000">
                <a:solidFill>
                  <a:srgbClr val="FF0000"/>
                </a:solidFill>
                <a:latin typeface="Calibri"/>
                <a:ea typeface="Calibri"/>
                <a:cs typeface="Calibri"/>
                <a:sym typeface="Calibri"/>
              </a:rPr>
              <a:t>team building</a:t>
            </a:r>
            <a:r>
              <a:rPr lang="en-US" sz="2000">
                <a:solidFill>
                  <a:srgbClr val="FFFFFF"/>
                </a:solidFill>
                <a:latin typeface="Calibri"/>
                <a:ea typeface="Calibri"/>
                <a:cs typeface="Calibri"/>
                <a:sym typeface="Calibri"/>
              </a:rPr>
              <a:t>, and </a:t>
            </a:r>
            <a:r>
              <a:rPr lang="en-US" sz="2000">
                <a:solidFill>
                  <a:srgbClr val="FF0000"/>
                </a:solidFill>
                <a:latin typeface="Calibri"/>
                <a:ea typeface="Calibri"/>
                <a:cs typeface="Calibri"/>
                <a:sym typeface="Calibri"/>
              </a:rPr>
              <a:t>business plan </a:t>
            </a:r>
            <a:r>
              <a:rPr lang="en-US" sz="2000">
                <a:solidFill>
                  <a:srgbClr val="FFFFFF"/>
                </a:solidFill>
                <a:latin typeface="Calibri"/>
                <a:ea typeface="Calibri"/>
                <a:cs typeface="Calibri"/>
                <a:sym typeface="Calibri"/>
              </a:rPr>
              <a:t>strategies.</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 help create a personalized educational kit for teachers on these specific subjects.</a:t>
            </a:r>
            <a:endParaRPr sz="1400">
              <a:solidFill>
                <a:srgbClr val="000000"/>
              </a:solidFill>
              <a:latin typeface="Arial"/>
              <a:ea typeface="Arial"/>
              <a:cs typeface="Arial"/>
              <a:sym typeface="Arial"/>
            </a:endParaRPr>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6" name="Shape 4256"/>
        <p:cNvGrpSpPr/>
        <p:nvPr/>
      </p:nvGrpSpPr>
      <p:grpSpPr>
        <a:xfrm>
          <a:off x="0" y="0"/>
          <a:ext cx="0" cy="0"/>
          <a:chOff x="0" y="0"/>
          <a:chExt cx="0" cy="0"/>
        </a:xfrm>
      </p:grpSpPr>
      <p:sp>
        <p:nvSpPr>
          <p:cNvPr id="4257" name="Google Shape;4257;p254"/>
          <p:cNvSpPr txBox="1"/>
          <p:nvPr/>
        </p:nvSpPr>
        <p:spPr>
          <a:xfrm>
            <a:off x="1846385" y="942928"/>
            <a:ext cx="4572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Presentation of the "Young Ethical Leaders" project</a:t>
            </a:r>
            <a:endParaRPr sz="1400">
              <a:solidFill>
                <a:srgbClr val="000000"/>
              </a:solidFill>
              <a:latin typeface="Arial"/>
              <a:ea typeface="Arial"/>
              <a:cs typeface="Arial"/>
              <a:sym typeface="Arial"/>
            </a:endParaRPr>
          </a:p>
        </p:txBody>
      </p:sp>
      <p:pic>
        <p:nvPicPr>
          <p:cNvPr id="4258" name="Google Shape;4258;p254"/>
          <p:cNvPicPr preferRelativeResize="0"/>
          <p:nvPr/>
        </p:nvPicPr>
        <p:blipFill rotWithShape="1">
          <a:blip r:embed="rId3">
            <a:alphaModFix/>
          </a:blip>
          <a:srcRect b="0" l="0" r="0" t="0"/>
          <a:stretch/>
        </p:blipFill>
        <p:spPr>
          <a:xfrm>
            <a:off x="6768979" y="735725"/>
            <a:ext cx="3706689" cy="5773412"/>
          </a:xfrm>
          <a:prstGeom prst="rect">
            <a:avLst/>
          </a:prstGeom>
          <a:noFill/>
          <a:ln>
            <a:noFill/>
          </a:ln>
        </p:spPr>
      </p:pic>
      <p:sp>
        <p:nvSpPr>
          <p:cNvPr id="4259" name="Google Shape;4259;p254"/>
          <p:cNvSpPr txBox="1"/>
          <p:nvPr/>
        </p:nvSpPr>
        <p:spPr>
          <a:xfrm>
            <a:off x="1834662" y="2126124"/>
            <a:ext cx="457200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The main objective of the "Young Ethical Leaders" project is to encourage young people to work independently and create their own jobs through learning, the acquisition of brand personalization techniques, ethical leadership, etc.</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a:p>
            <a:pPr indent="0" lvl="0" marL="0" marR="0" rtl="0" algn="l">
              <a:spcBef>
                <a:spcPts val="0"/>
              </a:spcBef>
              <a:spcAft>
                <a:spcPts val="0"/>
              </a:spcAft>
              <a:buNone/>
            </a:pPr>
            <a:r>
              <a:rPr lang="en-US" sz="2400" u="sng">
                <a:solidFill>
                  <a:srgbClr val="FFFFFF"/>
                </a:solidFill>
                <a:latin typeface="Calibri"/>
                <a:ea typeface="Calibri"/>
                <a:cs typeface="Calibri"/>
                <a:sym typeface="Calibri"/>
                <a:hlinkClick r:id="rId4">
                  <a:extLst>
                    <a:ext uri="{A12FA001-AC4F-418D-AE19-62706E023703}">
                      <ahyp:hlinkClr val="tx"/>
                    </a:ext>
                  </a:extLst>
                </a:hlinkClick>
              </a:rPr>
              <a:t>https://youngethicalleaders.org/</a:t>
            </a:r>
            <a:endParaRPr sz="2400">
              <a:solidFill>
                <a:srgbClr val="FFFFFF"/>
              </a:solidFill>
              <a:latin typeface="Calibri"/>
              <a:ea typeface="Calibri"/>
              <a:cs typeface="Calibri"/>
              <a:sym typeface="Calibri"/>
            </a:endParaRPr>
          </a:p>
          <a:p>
            <a:pPr indent="0" lvl="0" marL="0" marR="0" rtl="0" algn="l">
              <a:spcBef>
                <a:spcPts val="0"/>
              </a:spcBef>
              <a:spcAft>
                <a:spcPts val="0"/>
              </a:spcAft>
              <a:buNone/>
            </a:pPr>
            <a:br>
              <a:rPr lang="en-US" sz="2400">
                <a:solidFill>
                  <a:srgbClr val="FFFFFF"/>
                </a:solidFill>
                <a:latin typeface="Calibri"/>
                <a:ea typeface="Calibri"/>
                <a:cs typeface="Calibri"/>
                <a:sym typeface="Calibri"/>
              </a:rPr>
            </a:br>
            <a:endParaRPr sz="2400">
              <a:solidFill>
                <a:srgbClr val="FFFFFF"/>
              </a:solidFill>
              <a:latin typeface="Calibri"/>
              <a:ea typeface="Calibri"/>
              <a:cs typeface="Calibri"/>
              <a:sym typeface="Calibri"/>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3" name="Shape 4263"/>
        <p:cNvGrpSpPr/>
        <p:nvPr/>
      </p:nvGrpSpPr>
      <p:grpSpPr>
        <a:xfrm>
          <a:off x="0" y="0"/>
          <a:ext cx="0" cy="0"/>
          <a:chOff x="0" y="0"/>
          <a:chExt cx="0" cy="0"/>
        </a:xfrm>
      </p:grpSpPr>
      <p:pic>
        <p:nvPicPr>
          <p:cNvPr id="4264" name="Google Shape;4264;p255"/>
          <p:cNvPicPr preferRelativeResize="0"/>
          <p:nvPr/>
        </p:nvPicPr>
        <p:blipFill rotWithShape="1">
          <a:blip r:embed="rId3">
            <a:alphaModFix/>
          </a:blip>
          <a:srcRect b="0" l="0" r="0" t="0"/>
          <a:stretch/>
        </p:blipFill>
        <p:spPr>
          <a:xfrm>
            <a:off x="6616579" y="554487"/>
            <a:ext cx="3706689" cy="5749026"/>
          </a:xfrm>
          <a:prstGeom prst="rect">
            <a:avLst/>
          </a:prstGeom>
          <a:noFill/>
          <a:ln>
            <a:noFill/>
          </a:ln>
        </p:spPr>
      </p:pic>
      <p:sp>
        <p:nvSpPr>
          <p:cNvPr id="4265" name="Google Shape;4265;p255"/>
          <p:cNvSpPr txBox="1"/>
          <p:nvPr/>
        </p:nvSpPr>
        <p:spPr>
          <a:xfrm>
            <a:off x="1910862" y="913621"/>
            <a:ext cx="4572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Presentation of the Guide for Young Ethical Leaders</a:t>
            </a:r>
            <a:endParaRPr sz="1400">
              <a:solidFill>
                <a:srgbClr val="000000"/>
              </a:solidFill>
              <a:latin typeface="Arial"/>
              <a:ea typeface="Arial"/>
              <a:cs typeface="Arial"/>
              <a:sym typeface="Arial"/>
            </a:endParaRPr>
          </a:p>
        </p:txBody>
      </p:sp>
      <p:sp>
        <p:nvSpPr>
          <p:cNvPr id="4266" name="Google Shape;4266;p255"/>
          <p:cNvSpPr txBox="1"/>
          <p:nvPr/>
        </p:nvSpPr>
        <p:spPr>
          <a:xfrm>
            <a:off x="1776046" y="2310844"/>
            <a:ext cx="4706816" cy="507831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A guide combining ethics and the latest management knowledge.</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A guide written by recognized specialists.</a:t>
            </a:r>
            <a:endParaRPr sz="1400">
              <a:solidFill>
                <a:srgbClr val="000000"/>
              </a:solidFill>
              <a:latin typeface="Arial"/>
              <a:ea typeface="Arial"/>
              <a:cs typeface="Arial"/>
              <a:sym typeface="Arial"/>
            </a:endParaRPr>
          </a:p>
          <a:p>
            <a:pPr indent="-133350" lvl="0" marL="285750" marR="0" rtl="0" algn="l">
              <a:spcBef>
                <a:spcPts val="0"/>
              </a:spcBef>
              <a:spcAft>
                <a:spcPts val="0"/>
              </a:spcAft>
              <a:buNone/>
            </a:pPr>
            <a:r>
              <a:t/>
            </a:r>
            <a:endParaRPr sz="24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2400"/>
              <a:buFont typeface="Arial"/>
              <a:buChar char="•"/>
            </a:pPr>
            <a:r>
              <a:rPr lang="en-US" sz="2400" u="sng">
                <a:solidFill>
                  <a:srgbClr val="FFFFFF"/>
                </a:solidFill>
                <a:latin typeface="Calibri"/>
                <a:ea typeface="Calibri"/>
                <a:cs typeface="Calibri"/>
                <a:sym typeface="Calibri"/>
                <a:hlinkClick r:id="rId4">
                  <a:extLst>
                    <a:ext uri="{A12FA001-AC4F-418D-AE19-62706E023703}">
                      <ahyp:hlinkClr val="tx"/>
                    </a:ext>
                  </a:extLst>
                </a:hlinkClick>
              </a:rPr>
              <a:t>https://youngethicalleaders.org/outputs-become-a-young-ethical-leader-through-self-employment.html</a:t>
            </a:r>
            <a:endParaRPr sz="2400">
              <a:solidFill>
                <a:srgbClr val="FFFFFF"/>
              </a:solidFill>
              <a:latin typeface="Calibri"/>
              <a:ea typeface="Calibri"/>
              <a:cs typeface="Calibri"/>
              <a:sym typeface="Calibri"/>
            </a:endParaRPr>
          </a:p>
          <a:p>
            <a:pPr indent="-133350" lvl="0" marL="285750" marR="0" rtl="0" algn="l">
              <a:spcBef>
                <a:spcPts val="0"/>
              </a:spcBef>
              <a:spcAft>
                <a:spcPts val="0"/>
              </a:spcAft>
              <a:buNone/>
            </a:pPr>
            <a:r>
              <a:t/>
            </a:r>
            <a:endParaRPr sz="2400">
              <a:solidFill>
                <a:srgbClr val="FFFFFF"/>
              </a:solidFill>
              <a:latin typeface="Calibri"/>
              <a:ea typeface="Calibri"/>
              <a:cs typeface="Calibri"/>
              <a:sym typeface="Calibri"/>
            </a:endParaRPr>
          </a:p>
          <a:p>
            <a:pPr indent="-133350" lvl="0" marL="285750" marR="0" rtl="0" algn="l">
              <a:spcBef>
                <a:spcPts val="0"/>
              </a:spcBef>
              <a:spcAft>
                <a:spcPts val="0"/>
              </a:spcAft>
              <a:buNone/>
            </a:pPr>
            <a:r>
              <a:t/>
            </a:r>
            <a:endParaRPr sz="2400">
              <a:solidFill>
                <a:srgbClr val="FFFFFF"/>
              </a:solidFill>
              <a:latin typeface="Calibri"/>
              <a:ea typeface="Calibri"/>
              <a:cs typeface="Calibri"/>
              <a:sym typeface="Calibri"/>
            </a:endParaRPr>
          </a:p>
          <a:p>
            <a:pPr indent="-158750" lvl="0" marL="285750" marR="0" rtl="0" algn="l">
              <a:spcBef>
                <a:spcPts val="0"/>
              </a:spcBef>
              <a:spcAft>
                <a:spcPts val="0"/>
              </a:spcAft>
              <a:buNone/>
            </a:pPr>
            <a:r>
              <a:t/>
            </a:r>
            <a:endParaRPr sz="2000">
              <a:solidFill>
                <a:srgbClr val="FFFFFF"/>
              </a:solidFill>
              <a:latin typeface="Calibri"/>
              <a:ea typeface="Calibri"/>
              <a:cs typeface="Calibri"/>
              <a:sym typeface="Calibri"/>
            </a:endParaRPr>
          </a:p>
          <a:p>
            <a:pPr indent="-158750" lvl="0" marL="285750" marR="0" rtl="0" algn="l">
              <a:spcBef>
                <a:spcPts val="0"/>
              </a:spcBef>
              <a:spcAft>
                <a:spcPts val="0"/>
              </a:spcAft>
              <a:buNone/>
            </a:pPr>
            <a:r>
              <a:t/>
            </a:r>
            <a:endParaRPr sz="2000">
              <a:solidFill>
                <a:srgbClr val="FFFFFF"/>
              </a:solidFill>
              <a:latin typeface="Calibri"/>
              <a:ea typeface="Calibri"/>
              <a:cs typeface="Calibri"/>
              <a:sym typeface="Calibri"/>
            </a:endParaRPr>
          </a:p>
          <a:p>
            <a:pPr indent="-158750" lvl="0" marL="285750" marR="0" rtl="0" algn="l">
              <a:spcBef>
                <a:spcPts val="0"/>
              </a:spcBef>
              <a:spcAft>
                <a:spcPts val="0"/>
              </a:spcAft>
              <a:buNone/>
            </a:pPr>
            <a:r>
              <a:t/>
            </a:r>
            <a:endParaRPr sz="2000">
              <a:solidFill>
                <a:srgbClr val="FFFFFF"/>
              </a:solidFill>
              <a:latin typeface="Calibri"/>
              <a:ea typeface="Calibri"/>
              <a:cs typeface="Calibri"/>
              <a:sym typeface="Calibri"/>
            </a:endParaRPr>
          </a:p>
        </p:txBody>
      </p:sp>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0" name="Shape 4270"/>
        <p:cNvGrpSpPr/>
        <p:nvPr/>
      </p:nvGrpSpPr>
      <p:grpSpPr>
        <a:xfrm>
          <a:off x="0" y="0"/>
          <a:ext cx="0" cy="0"/>
          <a:chOff x="0" y="0"/>
          <a:chExt cx="0" cy="0"/>
        </a:xfrm>
      </p:grpSpPr>
      <p:pic>
        <p:nvPicPr>
          <p:cNvPr id="4271" name="Google Shape;4271;p256"/>
          <p:cNvPicPr preferRelativeResize="0"/>
          <p:nvPr/>
        </p:nvPicPr>
        <p:blipFill rotWithShape="1">
          <a:blip r:embed="rId3">
            <a:alphaModFix/>
          </a:blip>
          <a:srcRect b="0" l="0" r="0" t="0"/>
          <a:stretch/>
        </p:blipFill>
        <p:spPr>
          <a:xfrm>
            <a:off x="3227699" y="406194"/>
            <a:ext cx="5633192" cy="2950720"/>
          </a:xfrm>
          <a:prstGeom prst="rect">
            <a:avLst/>
          </a:prstGeom>
          <a:noFill/>
          <a:ln>
            <a:noFill/>
          </a:ln>
        </p:spPr>
      </p:pic>
      <p:pic>
        <p:nvPicPr>
          <p:cNvPr id="4272" name="Google Shape;4272;p256"/>
          <p:cNvPicPr preferRelativeResize="0"/>
          <p:nvPr/>
        </p:nvPicPr>
        <p:blipFill rotWithShape="1">
          <a:blip r:embed="rId4">
            <a:alphaModFix/>
          </a:blip>
          <a:srcRect b="0" l="0" r="0" t="0"/>
          <a:stretch/>
        </p:blipFill>
        <p:spPr>
          <a:xfrm>
            <a:off x="2494083" y="3634155"/>
            <a:ext cx="6901878" cy="592015"/>
          </a:xfrm>
          <a:prstGeom prst="rect">
            <a:avLst/>
          </a:prstGeom>
          <a:noFill/>
          <a:ln>
            <a:noFill/>
          </a:ln>
        </p:spPr>
      </p:pic>
      <p:sp>
        <p:nvSpPr>
          <p:cNvPr id="4273" name="Google Shape;4273;p256"/>
          <p:cNvSpPr txBox="1"/>
          <p:nvPr/>
        </p:nvSpPr>
        <p:spPr>
          <a:xfrm>
            <a:off x="2655278" y="4607058"/>
            <a:ext cx="6682153"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Team</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2400">
                <a:solidFill>
                  <a:srgbClr val="FFFFFF"/>
                </a:solidFill>
                <a:latin typeface="Calibri"/>
                <a:ea typeface="Calibri"/>
                <a:cs typeface="Calibri"/>
                <a:sym typeface="Calibri"/>
              </a:rPr>
              <a:t>Group of two or more interdependent individuals who interact with one another to achieve a common goal</a:t>
            </a:r>
            <a:endParaRPr sz="1400">
              <a:solidFill>
                <a:srgbClr val="000000"/>
              </a:solidFill>
              <a:latin typeface="Arial"/>
              <a:ea typeface="Arial"/>
              <a:cs typeface="Arial"/>
              <a:sym typeface="Arial"/>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7" name="Shape 4277"/>
        <p:cNvGrpSpPr/>
        <p:nvPr/>
      </p:nvGrpSpPr>
      <p:grpSpPr>
        <a:xfrm>
          <a:off x="0" y="0"/>
          <a:ext cx="0" cy="0"/>
          <a:chOff x="0" y="0"/>
          <a:chExt cx="0" cy="0"/>
        </a:xfrm>
      </p:grpSpPr>
      <p:sp>
        <p:nvSpPr>
          <p:cNvPr id="4278" name="Google Shape;4278;p257"/>
          <p:cNvSpPr txBox="1"/>
          <p:nvPr>
            <p:ph type="title"/>
          </p:nvPr>
        </p:nvSpPr>
        <p:spPr>
          <a:xfrm>
            <a:off x="2152650" y="36512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Why do we join groups ?</a:t>
            </a:r>
            <a:endParaRPr/>
          </a:p>
        </p:txBody>
      </p:sp>
      <p:sp>
        <p:nvSpPr>
          <p:cNvPr id="4279" name="Google Shape;4279;p257"/>
          <p:cNvSpPr txBox="1"/>
          <p:nvPr>
            <p:ph idx="1" type="body"/>
          </p:nvPr>
        </p:nvSpPr>
        <p:spPr>
          <a:xfrm>
            <a:off x="1934308" y="1690689"/>
            <a:ext cx="8428892" cy="463391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 to satisfy interest and goals</a:t>
            </a:r>
            <a:endParaRPr/>
          </a:p>
          <a:p>
            <a:pPr indent="-228600" lvl="0" marL="228600" rtl="0" algn="l">
              <a:lnSpc>
                <a:spcPct val="90000"/>
              </a:lnSpc>
              <a:spcBef>
                <a:spcPts val="1000"/>
              </a:spcBef>
              <a:spcAft>
                <a:spcPts val="0"/>
              </a:spcAft>
              <a:buSzPts val="2800"/>
              <a:buChar char="•"/>
            </a:pPr>
            <a:r>
              <a:rPr lang="en-US"/>
              <a:t>- to share and learn</a:t>
            </a:r>
            <a:endParaRPr/>
          </a:p>
          <a:p>
            <a:pPr indent="-228600" lvl="0" marL="228600" rtl="0" algn="l">
              <a:lnSpc>
                <a:spcPct val="90000"/>
              </a:lnSpc>
              <a:spcBef>
                <a:spcPts val="1000"/>
              </a:spcBef>
              <a:spcAft>
                <a:spcPts val="0"/>
              </a:spcAft>
              <a:buSzPts val="2800"/>
              <a:buChar char="•"/>
            </a:pPr>
            <a:r>
              <a:rPr lang="en-US"/>
              <a:t>- to build relationship</a:t>
            </a:r>
            <a:endParaRPr/>
          </a:p>
          <a:p>
            <a:pPr indent="-228600" lvl="0" marL="228600" rtl="0" algn="l">
              <a:lnSpc>
                <a:spcPct val="90000"/>
              </a:lnSpc>
              <a:spcBef>
                <a:spcPts val="1000"/>
              </a:spcBef>
              <a:spcAft>
                <a:spcPts val="0"/>
              </a:spcAft>
              <a:buSzPts val="2800"/>
              <a:buChar char="•"/>
            </a:pPr>
            <a:r>
              <a:rPr lang="en-US"/>
              <a:t>- to get protection</a:t>
            </a:r>
            <a:endParaRPr/>
          </a:p>
          <a:p>
            <a:pPr indent="-228600" lvl="0" marL="228600" rtl="0" algn="l">
              <a:lnSpc>
                <a:spcPct val="90000"/>
              </a:lnSpc>
              <a:spcBef>
                <a:spcPts val="1000"/>
              </a:spcBef>
              <a:spcAft>
                <a:spcPts val="0"/>
              </a:spcAft>
              <a:buSzPts val="2800"/>
              <a:buChar char="•"/>
            </a:pPr>
            <a:r>
              <a:rPr lang="en-US"/>
              <a:t>- to enhance knowledge and skills</a:t>
            </a:r>
            <a:endParaRPr/>
          </a:p>
          <a:p>
            <a:pPr indent="-228600" lvl="0" marL="228600" rtl="0" algn="l">
              <a:lnSpc>
                <a:spcPct val="90000"/>
              </a:lnSpc>
              <a:spcBef>
                <a:spcPts val="1000"/>
              </a:spcBef>
              <a:spcAft>
                <a:spcPts val="0"/>
              </a:spcAft>
              <a:buSzPts val="2800"/>
              <a:buChar char="•"/>
            </a:pPr>
            <a:r>
              <a:rPr lang="en-US"/>
              <a:t>-  to get better output</a:t>
            </a:r>
            <a:endParaRPr/>
          </a:p>
          <a:p>
            <a:pPr indent="-228600" lvl="0" marL="228600" rtl="0" algn="l">
              <a:lnSpc>
                <a:spcPct val="90000"/>
              </a:lnSpc>
              <a:spcBef>
                <a:spcPts val="1000"/>
              </a:spcBef>
              <a:spcAft>
                <a:spcPts val="0"/>
              </a:spcAft>
              <a:buSzPts val="2800"/>
              <a:buChar char="•"/>
            </a:pPr>
            <a:r>
              <a:rPr lang="en-US"/>
              <a:t>- to interact different personalities</a:t>
            </a:r>
            <a:endParaRPr/>
          </a:p>
          <a:p>
            <a:pPr indent="-228600" lvl="0" marL="228600" rtl="0" algn="l">
              <a:lnSpc>
                <a:spcPct val="90000"/>
              </a:lnSpc>
              <a:spcBef>
                <a:spcPts val="1000"/>
              </a:spcBef>
              <a:spcAft>
                <a:spcPts val="0"/>
              </a:spcAft>
              <a:buSzPts val="2800"/>
              <a:buChar char="•"/>
            </a:pPr>
            <a:r>
              <a:rPr lang="en-US"/>
              <a:t>- to make effective decision</a:t>
            </a:r>
            <a:endParaRPr/>
          </a:p>
          <a:p>
            <a:pPr indent="-50800" lvl="0" marL="228600" rtl="0" algn="l">
              <a:lnSpc>
                <a:spcPct val="90000"/>
              </a:lnSpc>
              <a:spcBef>
                <a:spcPts val="1000"/>
              </a:spcBef>
              <a:spcAft>
                <a:spcPts val="0"/>
              </a:spcAft>
              <a:buSzPts val="2800"/>
              <a:buNone/>
            </a:pPr>
            <a:r>
              <a:t/>
            </a:r>
            <a:endParaRPr/>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3" name="Shape 4283"/>
        <p:cNvGrpSpPr/>
        <p:nvPr/>
      </p:nvGrpSpPr>
      <p:grpSpPr>
        <a:xfrm>
          <a:off x="0" y="0"/>
          <a:ext cx="0" cy="0"/>
          <a:chOff x="0" y="0"/>
          <a:chExt cx="0" cy="0"/>
        </a:xfrm>
      </p:grpSpPr>
      <p:sp>
        <p:nvSpPr>
          <p:cNvPr id="4284" name="Google Shape;4284;p258"/>
          <p:cNvSpPr txBox="1"/>
          <p:nvPr>
            <p:ph type="title"/>
          </p:nvPr>
        </p:nvSpPr>
        <p:spPr>
          <a:xfrm>
            <a:off x="1979736" y="365127"/>
            <a:ext cx="8059615" cy="97716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Importance of teamwork</a:t>
            </a:r>
            <a:endParaRPr/>
          </a:p>
        </p:txBody>
      </p:sp>
      <p:sp>
        <p:nvSpPr>
          <p:cNvPr id="4285" name="Google Shape;4285;p258"/>
          <p:cNvSpPr txBox="1"/>
          <p:nvPr>
            <p:ph idx="1" type="body"/>
          </p:nvPr>
        </p:nvSpPr>
        <p:spPr>
          <a:xfrm>
            <a:off x="1869832" y="1488832"/>
            <a:ext cx="8112369" cy="4941277"/>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SzPts val="3400"/>
              <a:buChar char="•"/>
            </a:pPr>
            <a:r>
              <a:rPr lang="en-US" sz="3400"/>
              <a:t>Together people can accomplish more than individuals can do on  their own.</a:t>
            </a:r>
            <a:endParaRPr/>
          </a:p>
          <a:p>
            <a:pPr indent="-228600" lvl="0" marL="228600" rtl="0" algn="l">
              <a:lnSpc>
                <a:spcPct val="70000"/>
              </a:lnSpc>
              <a:spcBef>
                <a:spcPts val="1000"/>
              </a:spcBef>
              <a:spcAft>
                <a:spcPts val="0"/>
              </a:spcAft>
              <a:buSzPts val="3400"/>
              <a:buChar char="•"/>
            </a:pPr>
            <a:r>
              <a:rPr lang="en-US" sz="3400"/>
              <a:t>Can learn from each other. </a:t>
            </a:r>
            <a:endParaRPr/>
          </a:p>
          <a:p>
            <a:pPr indent="-228600" lvl="0" marL="228600" rtl="0" algn="l">
              <a:lnSpc>
                <a:spcPct val="70000"/>
              </a:lnSpc>
              <a:spcBef>
                <a:spcPts val="1000"/>
              </a:spcBef>
              <a:spcAft>
                <a:spcPts val="0"/>
              </a:spcAft>
              <a:buSzPts val="3400"/>
              <a:buChar char="•"/>
            </a:pPr>
            <a:r>
              <a:rPr lang="en-US" sz="3400"/>
              <a:t>Improves relations among the employees.</a:t>
            </a:r>
            <a:endParaRPr/>
          </a:p>
          <a:p>
            <a:pPr indent="-228600" lvl="0" marL="228600" rtl="0" algn="l">
              <a:lnSpc>
                <a:spcPct val="70000"/>
              </a:lnSpc>
              <a:spcBef>
                <a:spcPts val="1000"/>
              </a:spcBef>
              <a:spcAft>
                <a:spcPts val="0"/>
              </a:spcAft>
              <a:buSzPts val="3400"/>
              <a:buChar char="•"/>
            </a:pPr>
            <a:r>
              <a:rPr lang="en-US" sz="3400"/>
              <a:t>Healthy competition among the team members.</a:t>
            </a:r>
            <a:endParaRPr/>
          </a:p>
          <a:p>
            <a:pPr indent="-228600" lvl="0" marL="228600" rtl="0" algn="l">
              <a:lnSpc>
                <a:spcPct val="70000"/>
              </a:lnSpc>
              <a:spcBef>
                <a:spcPts val="1000"/>
              </a:spcBef>
              <a:spcAft>
                <a:spcPts val="0"/>
              </a:spcAft>
              <a:buSzPts val="3400"/>
              <a:buChar char="•"/>
            </a:pPr>
            <a:r>
              <a:rPr lang="en-US" sz="3400"/>
              <a:t>Output at a faster pace.</a:t>
            </a:r>
            <a:endParaRPr/>
          </a:p>
          <a:p>
            <a:pPr indent="-228600" lvl="0" marL="228600" rtl="0" algn="l">
              <a:lnSpc>
                <a:spcPct val="70000"/>
              </a:lnSpc>
              <a:spcBef>
                <a:spcPts val="1000"/>
              </a:spcBef>
              <a:spcAft>
                <a:spcPts val="0"/>
              </a:spcAft>
              <a:buSzPts val="3400"/>
              <a:buChar char="•"/>
            </a:pPr>
            <a:r>
              <a:rPr lang="en-US" sz="3400"/>
              <a:t>Creates synergy (high motivation, performance level).</a:t>
            </a:r>
            <a:endParaRPr/>
          </a:p>
          <a:p>
            <a:pPr indent="-228600" lvl="0" marL="228600" rtl="0" algn="l">
              <a:lnSpc>
                <a:spcPct val="70000"/>
              </a:lnSpc>
              <a:spcBef>
                <a:spcPts val="1000"/>
              </a:spcBef>
              <a:spcAft>
                <a:spcPts val="0"/>
              </a:spcAft>
              <a:buSzPts val="3400"/>
              <a:buChar char="•"/>
            </a:pPr>
            <a:r>
              <a:rPr lang="en-US" sz="3400"/>
              <a:t>Higher quality of decision making.</a:t>
            </a:r>
            <a:endParaRPr/>
          </a:p>
          <a:p>
            <a:pPr indent="-12700" lvl="0" marL="228600" rtl="0" algn="l">
              <a:lnSpc>
                <a:spcPct val="70000"/>
              </a:lnSpc>
              <a:spcBef>
                <a:spcPts val="1000"/>
              </a:spcBef>
              <a:spcAft>
                <a:spcPts val="0"/>
              </a:spcAft>
              <a:buSzPts val="3400"/>
              <a:buNone/>
            </a:pPr>
            <a:r>
              <a:t/>
            </a:r>
            <a:endParaRPr sz="3400"/>
          </a:p>
          <a:p>
            <a:pPr indent="0" lvl="0" marL="0" rtl="0" algn="l">
              <a:lnSpc>
                <a:spcPct val="70000"/>
              </a:lnSpc>
              <a:spcBef>
                <a:spcPts val="1000"/>
              </a:spcBef>
              <a:spcAft>
                <a:spcPts val="0"/>
              </a:spcAft>
              <a:buSzPts val="2380"/>
              <a:buNone/>
            </a:pPr>
            <a:r>
              <a:t/>
            </a:r>
            <a:endParaRPr sz="2380"/>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9" name="Shape 4289"/>
        <p:cNvGrpSpPr/>
        <p:nvPr/>
      </p:nvGrpSpPr>
      <p:grpSpPr>
        <a:xfrm>
          <a:off x="0" y="0"/>
          <a:ext cx="0" cy="0"/>
          <a:chOff x="0" y="0"/>
          <a:chExt cx="0" cy="0"/>
        </a:xfrm>
      </p:grpSpPr>
      <p:sp>
        <p:nvSpPr>
          <p:cNvPr id="4290" name="Google Shape;4290;p259"/>
          <p:cNvSpPr txBox="1"/>
          <p:nvPr>
            <p:ph type="title"/>
          </p:nvPr>
        </p:nvSpPr>
        <p:spPr>
          <a:xfrm>
            <a:off x="2514601" y="255588"/>
            <a:ext cx="7485063" cy="11414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Downsides of a team</a:t>
            </a:r>
            <a:endParaRPr/>
          </a:p>
        </p:txBody>
      </p:sp>
      <p:sp>
        <p:nvSpPr>
          <p:cNvPr id="4291" name="Google Shape;4291;p259"/>
          <p:cNvSpPr txBox="1"/>
          <p:nvPr>
            <p:ph idx="1" type="body"/>
          </p:nvPr>
        </p:nvSpPr>
        <p:spPr>
          <a:xfrm>
            <a:off x="2195514" y="1781176"/>
            <a:ext cx="7953375" cy="41624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In a team, only a few people may contribute (others are silent, indifferent, afraid to contribute)</a:t>
            </a:r>
            <a:endParaRPr/>
          </a:p>
          <a:p>
            <a:pPr indent="-228600" lvl="0" marL="228600" rtl="0" algn="l">
              <a:lnSpc>
                <a:spcPct val="90000"/>
              </a:lnSpc>
              <a:spcBef>
                <a:spcPts val="1000"/>
              </a:spcBef>
              <a:spcAft>
                <a:spcPts val="0"/>
              </a:spcAft>
              <a:buSzPts val="2800"/>
              <a:buChar char="•"/>
            </a:pPr>
            <a:r>
              <a:rPr lang="en-US"/>
              <a:t>Shy and introvert members can’t learn</a:t>
            </a:r>
            <a:endParaRPr/>
          </a:p>
          <a:p>
            <a:pPr indent="-228600" lvl="0" marL="228600" rtl="0" algn="l">
              <a:lnSpc>
                <a:spcPct val="90000"/>
              </a:lnSpc>
              <a:spcBef>
                <a:spcPts val="1000"/>
              </a:spcBef>
              <a:spcAft>
                <a:spcPts val="0"/>
              </a:spcAft>
              <a:buSzPts val="2800"/>
              <a:buChar char="•"/>
            </a:pPr>
            <a:r>
              <a:rPr lang="en-US"/>
              <a:t>Few members may dominate the group</a:t>
            </a:r>
            <a:endParaRPr/>
          </a:p>
          <a:p>
            <a:pPr indent="-228600" lvl="0" marL="228600" rtl="0" algn="l">
              <a:lnSpc>
                <a:spcPct val="90000"/>
              </a:lnSpc>
              <a:spcBef>
                <a:spcPts val="1000"/>
              </a:spcBef>
              <a:spcAft>
                <a:spcPts val="0"/>
              </a:spcAft>
              <a:buSzPts val="2800"/>
              <a:buChar char="•"/>
            </a:pPr>
            <a:r>
              <a:rPr lang="en-US"/>
              <a:t>Arguments and disagreements may arise</a:t>
            </a:r>
            <a:endParaRPr/>
          </a:p>
          <a:p>
            <a:pPr indent="-228600" lvl="0" marL="228600" rtl="0" algn="l">
              <a:lnSpc>
                <a:spcPct val="90000"/>
              </a:lnSpc>
              <a:spcBef>
                <a:spcPts val="1000"/>
              </a:spcBef>
              <a:spcAft>
                <a:spcPts val="0"/>
              </a:spcAft>
              <a:buSzPts val="2800"/>
              <a:buChar char="•"/>
            </a:pPr>
            <a:r>
              <a:rPr lang="en-US"/>
              <a:t>Time and resources consuming</a:t>
            </a:r>
            <a:endParaRPr/>
          </a:p>
          <a:p>
            <a:pPr indent="-50800" lvl="0" marL="228600" rtl="0" algn="l">
              <a:lnSpc>
                <a:spcPct val="90000"/>
              </a:lnSpc>
              <a:spcBef>
                <a:spcPts val="1000"/>
              </a:spcBef>
              <a:spcAft>
                <a:spcPts val="0"/>
              </a:spcAft>
              <a:buSzPts val="2800"/>
              <a:buNone/>
            </a:pPr>
            <a:r>
              <a:t/>
            </a:r>
            <a:endParaRPr/>
          </a:p>
        </p:txBody>
      </p:sp>
    </p:spTree>
  </p:cSld>
  <p:clrMapOvr>
    <a:masterClrMapping/>
  </p:clrMapOvr>
  <p:transition>
    <p:wipe dir="d"/>
  </p:transition>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5" name="Shape 4295"/>
        <p:cNvGrpSpPr/>
        <p:nvPr/>
      </p:nvGrpSpPr>
      <p:grpSpPr>
        <a:xfrm>
          <a:off x="0" y="0"/>
          <a:ext cx="0" cy="0"/>
          <a:chOff x="0" y="0"/>
          <a:chExt cx="0" cy="0"/>
        </a:xfrm>
      </p:grpSpPr>
      <p:sp>
        <p:nvSpPr>
          <p:cNvPr id="4296" name="Google Shape;4296;p260"/>
          <p:cNvSpPr txBox="1"/>
          <p:nvPr>
            <p:ph type="title"/>
          </p:nvPr>
        </p:nvSpPr>
        <p:spPr>
          <a:xfrm>
            <a:off x="1957754" y="310663"/>
            <a:ext cx="8081596" cy="9085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Characteristics of successful team</a:t>
            </a:r>
            <a:endParaRPr/>
          </a:p>
        </p:txBody>
      </p:sp>
      <p:sp>
        <p:nvSpPr>
          <p:cNvPr id="4297" name="Google Shape;4297;p260"/>
          <p:cNvSpPr txBox="1"/>
          <p:nvPr>
            <p:ph idx="1" type="body"/>
          </p:nvPr>
        </p:nvSpPr>
        <p:spPr>
          <a:xfrm>
            <a:off x="1828801" y="1459523"/>
            <a:ext cx="5492262" cy="501747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Leadership and members</a:t>
            </a:r>
            <a:endParaRPr/>
          </a:p>
          <a:p>
            <a:pPr indent="-228600" lvl="0" marL="228600" rtl="0" algn="l">
              <a:lnSpc>
                <a:spcPct val="90000"/>
              </a:lnSpc>
              <a:spcBef>
                <a:spcPts val="1000"/>
              </a:spcBef>
              <a:spcAft>
                <a:spcPts val="0"/>
              </a:spcAft>
              <a:buSzPts val="2800"/>
              <a:buChar char="•"/>
            </a:pPr>
            <a:r>
              <a:rPr lang="en-US"/>
              <a:t>Common goals</a:t>
            </a:r>
            <a:endParaRPr/>
          </a:p>
          <a:p>
            <a:pPr indent="-228600" lvl="0" marL="228600" rtl="0" algn="l">
              <a:lnSpc>
                <a:spcPct val="90000"/>
              </a:lnSpc>
              <a:spcBef>
                <a:spcPts val="1000"/>
              </a:spcBef>
              <a:spcAft>
                <a:spcPts val="0"/>
              </a:spcAft>
              <a:buSzPts val="2800"/>
              <a:buChar char="•"/>
            </a:pPr>
            <a:r>
              <a:rPr lang="en-US"/>
              <a:t>Clear roles and responsibilities</a:t>
            </a:r>
            <a:endParaRPr/>
          </a:p>
          <a:p>
            <a:pPr indent="-228600" lvl="0" marL="228600" rtl="0" algn="l">
              <a:lnSpc>
                <a:spcPct val="90000"/>
              </a:lnSpc>
              <a:spcBef>
                <a:spcPts val="1000"/>
              </a:spcBef>
              <a:spcAft>
                <a:spcPts val="0"/>
              </a:spcAft>
              <a:buSzPts val="2800"/>
              <a:buChar char="•"/>
            </a:pPr>
            <a:r>
              <a:rPr lang="en-US"/>
              <a:t>Participation/Creativity</a:t>
            </a:r>
            <a:endParaRPr/>
          </a:p>
          <a:p>
            <a:pPr indent="-228600" lvl="0" marL="228600" rtl="0" algn="l">
              <a:lnSpc>
                <a:spcPct val="90000"/>
              </a:lnSpc>
              <a:spcBef>
                <a:spcPts val="1000"/>
              </a:spcBef>
              <a:spcAft>
                <a:spcPts val="0"/>
              </a:spcAft>
              <a:buSzPts val="2800"/>
              <a:buChar char="•"/>
            </a:pPr>
            <a:r>
              <a:rPr lang="en-US"/>
              <a:t>Interdependency</a:t>
            </a:r>
            <a:endParaRPr/>
          </a:p>
          <a:p>
            <a:pPr indent="-228600" lvl="0" marL="228600" rtl="0" algn="l">
              <a:lnSpc>
                <a:spcPct val="90000"/>
              </a:lnSpc>
              <a:spcBef>
                <a:spcPts val="1000"/>
              </a:spcBef>
              <a:spcAft>
                <a:spcPts val="0"/>
              </a:spcAft>
              <a:buSzPts val="2800"/>
              <a:buChar char="•"/>
            </a:pPr>
            <a:r>
              <a:rPr lang="en-US"/>
              <a:t>Sharing and listening</a:t>
            </a:r>
            <a:endParaRPr/>
          </a:p>
          <a:p>
            <a:pPr indent="-228600" lvl="0" marL="228600" rtl="0" algn="l">
              <a:lnSpc>
                <a:spcPct val="90000"/>
              </a:lnSpc>
              <a:spcBef>
                <a:spcPts val="1000"/>
              </a:spcBef>
              <a:spcAft>
                <a:spcPts val="0"/>
              </a:spcAft>
              <a:buSzPts val="2800"/>
              <a:buChar char="•"/>
            </a:pPr>
            <a:r>
              <a:rPr lang="en-US"/>
              <a:t>Room for openness and trust</a:t>
            </a:r>
            <a:endParaRPr/>
          </a:p>
          <a:p>
            <a:pPr indent="-228600" lvl="0" marL="228600" rtl="0" algn="l">
              <a:lnSpc>
                <a:spcPct val="90000"/>
              </a:lnSpc>
              <a:spcBef>
                <a:spcPts val="1000"/>
              </a:spcBef>
              <a:spcAft>
                <a:spcPts val="0"/>
              </a:spcAft>
              <a:buSzPts val="2800"/>
              <a:buChar char="•"/>
            </a:pPr>
            <a:r>
              <a:rPr lang="en-US"/>
              <a:t>Respect and Loyalty</a:t>
            </a:r>
            <a:endParaRPr/>
          </a:p>
          <a:p>
            <a:pPr indent="-228600" lvl="0" marL="228600" rtl="0" algn="l">
              <a:lnSpc>
                <a:spcPct val="90000"/>
              </a:lnSpc>
              <a:spcBef>
                <a:spcPts val="1000"/>
              </a:spcBef>
              <a:spcAft>
                <a:spcPts val="0"/>
              </a:spcAft>
              <a:buSzPts val="2800"/>
              <a:buChar char="•"/>
            </a:pPr>
            <a:r>
              <a:rPr lang="en-US"/>
              <a:t>Support and trust</a:t>
            </a:r>
            <a:endParaRPr/>
          </a:p>
          <a:p>
            <a:pPr indent="-50800" lvl="0" marL="228600" rtl="0" algn="l">
              <a:lnSpc>
                <a:spcPct val="90000"/>
              </a:lnSpc>
              <a:spcBef>
                <a:spcPts val="1000"/>
              </a:spcBef>
              <a:spcAft>
                <a:spcPts val="0"/>
              </a:spcAft>
              <a:buSzPts val="2800"/>
              <a:buNone/>
            </a:pPr>
            <a:r>
              <a:t/>
            </a:r>
            <a:endParaRPr/>
          </a:p>
        </p:txBody>
      </p:sp>
      <p:pic>
        <p:nvPicPr>
          <p:cNvPr id="4298" name="Google Shape;4298;p260"/>
          <p:cNvPicPr preferRelativeResize="0"/>
          <p:nvPr/>
        </p:nvPicPr>
        <p:blipFill rotWithShape="1">
          <a:blip r:embed="rId3">
            <a:alphaModFix/>
          </a:blip>
          <a:srcRect b="0" l="0" r="0" t="0"/>
          <a:stretch/>
        </p:blipFill>
        <p:spPr>
          <a:xfrm>
            <a:off x="7467601" y="2038351"/>
            <a:ext cx="2900363" cy="3095625"/>
          </a:xfrm>
          <a:prstGeom prst="rect">
            <a:avLst/>
          </a:prstGeom>
          <a:noFill/>
          <a:ln>
            <a:noFill/>
          </a:ln>
        </p:spPr>
      </p:pic>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2" name="Shape 4302"/>
        <p:cNvGrpSpPr/>
        <p:nvPr/>
      </p:nvGrpSpPr>
      <p:grpSpPr>
        <a:xfrm>
          <a:off x="0" y="0"/>
          <a:ext cx="0" cy="0"/>
          <a:chOff x="0" y="0"/>
          <a:chExt cx="0" cy="0"/>
        </a:xfrm>
      </p:grpSpPr>
      <p:sp>
        <p:nvSpPr>
          <p:cNvPr id="4303" name="Google Shape;4303;p261"/>
          <p:cNvSpPr txBox="1"/>
          <p:nvPr>
            <p:ph type="title"/>
          </p:nvPr>
        </p:nvSpPr>
        <p:spPr>
          <a:xfrm>
            <a:off x="2110154" y="365127"/>
            <a:ext cx="7929196" cy="9126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Teamwork</a:t>
            </a:r>
            <a:endParaRPr/>
          </a:p>
        </p:txBody>
      </p:sp>
      <p:pic>
        <p:nvPicPr>
          <p:cNvPr id="4304" name="Google Shape;4304;p261"/>
          <p:cNvPicPr preferRelativeResize="0"/>
          <p:nvPr>
            <p:ph idx="1" type="body"/>
          </p:nvPr>
        </p:nvPicPr>
        <p:blipFill rotWithShape="1">
          <a:blip r:embed="rId3">
            <a:alphaModFix/>
          </a:blip>
          <a:srcRect b="0" l="0" r="0" t="0"/>
          <a:stretch/>
        </p:blipFill>
        <p:spPr>
          <a:xfrm>
            <a:off x="2057400" y="1342293"/>
            <a:ext cx="2514600" cy="4343400"/>
          </a:xfrm>
          <a:prstGeom prst="rect">
            <a:avLst/>
          </a:prstGeom>
          <a:noFill/>
          <a:ln>
            <a:noFill/>
          </a:ln>
        </p:spPr>
      </p:pic>
      <p:sp>
        <p:nvSpPr>
          <p:cNvPr id="4305" name="Google Shape;4305;p261"/>
          <p:cNvSpPr/>
          <p:nvPr/>
        </p:nvSpPr>
        <p:spPr>
          <a:xfrm>
            <a:off x="5462953" y="1102579"/>
            <a:ext cx="4841632" cy="54682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FF"/>
                </a:solidFill>
                <a:latin typeface="Arial"/>
                <a:ea typeface="Arial"/>
                <a:cs typeface="Arial"/>
                <a:sym typeface="Arial"/>
              </a:rPr>
              <a:t>Creating a </a:t>
            </a:r>
            <a:r>
              <a:rPr lang="en-US" sz="3200">
                <a:solidFill>
                  <a:srgbClr val="FF0000"/>
                </a:solidFill>
                <a:latin typeface="Arial"/>
                <a:ea typeface="Arial"/>
                <a:cs typeface="Arial"/>
                <a:sym typeface="Arial"/>
              </a:rPr>
              <a:t>team</a:t>
            </a:r>
            <a:r>
              <a:rPr lang="en-US" sz="3200">
                <a:solidFill>
                  <a:srgbClr val="FFFFFF"/>
                </a:solidFill>
                <a:latin typeface="Arial"/>
                <a:ea typeface="Arial"/>
                <a:cs typeface="Arial"/>
                <a:sym typeface="Arial"/>
              </a:rPr>
              <a:t> is one thing, but creating </a:t>
            </a:r>
            <a:r>
              <a:rPr lang="en-US" sz="3200">
                <a:solidFill>
                  <a:srgbClr val="FF0000"/>
                </a:solidFill>
                <a:latin typeface="Arial"/>
                <a:ea typeface="Arial"/>
                <a:cs typeface="Arial"/>
                <a:sym typeface="Arial"/>
              </a:rPr>
              <a:t>teamwork</a:t>
            </a:r>
            <a:r>
              <a:rPr lang="en-US" sz="3200">
                <a:solidFill>
                  <a:srgbClr val="FFFFFF"/>
                </a:solidFill>
                <a:latin typeface="Arial"/>
                <a:ea typeface="Arial"/>
                <a:cs typeface="Arial"/>
                <a:sym typeface="Arial"/>
              </a:rPr>
              <a:t> is quite another.</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3600">
              <a:solidFill>
                <a:srgbClr val="FFFFFF"/>
              </a:solidFill>
              <a:latin typeface="Arial"/>
              <a:ea typeface="Arial"/>
              <a:cs typeface="Arial"/>
              <a:sym typeface="Arial"/>
            </a:endParaRPr>
          </a:p>
          <a:p>
            <a:pPr indent="-457200" lvl="0" marL="457200" marR="0" rtl="0" algn="l">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Teams don’t work without teamwork.</a:t>
            </a:r>
            <a:endParaRPr sz="1400">
              <a:solidFill>
                <a:srgbClr val="000000"/>
              </a:solidFill>
              <a:latin typeface="Arial"/>
              <a:ea typeface="Arial"/>
              <a:cs typeface="Arial"/>
              <a:sym typeface="Arial"/>
            </a:endParaRPr>
          </a:p>
          <a:p>
            <a:pPr indent="-457200" lvl="0" marL="457200" marR="0" rtl="0" algn="l">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It’s the glue which keeps a team together, the oil that makes the teamwork.</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3600">
              <a:solidFill>
                <a:srgbClr val="FFFFFF"/>
              </a:solidFill>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9" name="Shape 4309"/>
        <p:cNvGrpSpPr/>
        <p:nvPr/>
      </p:nvGrpSpPr>
      <p:grpSpPr>
        <a:xfrm>
          <a:off x="0" y="0"/>
          <a:ext cx="0" cy="0"/>
          <a:chOff x="0" y="0"/>
          <a:chExt cx="0" cy="0"/>
        </a:xfrm>
      </p:grpSpPr>
      <p:sp>
        <p:nvSpPr>
          <p:cNvPr id="4310" name="Google Shape;4310;p262"/>
          <p:cNvSpPr txBox="1"/>
          <p:nvPr>
            <p:ph type="title"/>
          </p:nvPr>
        </p:nvSpPr>
        <p:spPr>
          <a:xfrm>
            <a:off x="2438401" y="381001"/>
            <a:ext cx="6646863" cy="9788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Teamwork skills</a:t>
            </a:r>
            <a:endParaRPr/>
          </a:p>
        </p:txBody>
      </p:sp>
      <p:sp>
        <p:nvSpPr>
          <p:cNvPr id="4311" name="Google Shape;4311;p262"/>
          <p:cNvSpPr txBox="1"/>
          <p:nvPr>
            <p:ph idx="1" type="body"/>
          </p:nvPr>
        </p:nvSpPr>
        <p:spPr>
          <a:xfrm>
            <a:off x="2438400" y="1447800"/>
            <a:ext cx="7162800" cy="4648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600"/>
              <a:buChar char="•"/>
            </a:pPr>
            <a:r>
              <a:rPr lang="en-US" sz="3600"/>
              <a:t>Listening (listen first, speak second)</a:t>
            </a:r>
            <a:endParaRPr/>
          </a:p>
          <a:p>
            <a:pPr indent="-228600" lvl="0" marL="228600" rtl="0" algn="l">
              <a:lnSpc>
                <a:spcPct val="90000"/>
              </a:lnSpc>
              <a:spcBef>
                <a:spcPts val="1000"/>
              </a:spcBef>
              <a:spcAft>
                <a:spcPts val="0"/>
              </a:spcAft>
              <a:buSzPts val="3600"/>
              <a:buChar char="•"/>
            </a:pPr>
            <a:r>
              <a:rPr lang="en-US" sz="3600"/>
              <a:t>Questioning (communicating)</a:t>
            </a:r>
            <a:endParaRPr/>
          </a:p>
          <a:p>
            <a:pPr indent="-228600" lvl="0" marL="228600" rtl="0" algn="l">
              <a:lnSpc>
                <a:spcPct val="90000"/>
              </a:lnSpc>
              <a:spcBef>
                <a:spcPts val="1000"/>
              </a:spcBef>
              <a:spcAft>
                <a:spcPts val="0"/>
              </a:spcAft>
              <a:buSzPts val="3600"/>
              <a:buChar char="•"/>
            </a:pPr>
            <a:r>
              <a:rPr lang="en-US" sz="3600"/>
              <a:t>Supervising</a:t>
            </a:r>
            <a:endParaRPr/>
          </a:p>
          <a:p>
            <a:pPr indent="-228600" lvl="0" marL="228600" rtl="0" algn="l">
              <a:lnSpc>
                <a:spcPct val="90000"/>
              </a:lnSpc>
              <a:spcBef>
                <a:spcPts val="1000"/>
              </a:spcBef>
              <a:spcAft>
                <a:spcPts val="0"/>
              </a:spcAft>
              <a:buSzPts val="3600"/>
              <a:buChar char="•"/>
            </a:pPr>
            <a:r>
              <a:rPr lang="en-US" sz="3600"/>
              <a:t>Respecting</a:t>
            </a:r>
            <a:endParaRPr/>
          </a:p>
          <a:p>
            <a:pPr indent="-228600" lvl="0" marL="228600" rtl="0" algn="l">
              <a:lnSpc>
                <a:spcPct val="90000"/>
              </a:lnSpc>
              <a:spcBef>
                <a:spcPts val="1000"/>
              </a:spcBef>
              <a:spcAft>
                <a:spcPts val="0"/>
              </a:spcAft>
              <a:buSzPts val="3600"/>
              <a:buChar char="•"/>
            </a:pPr>
            <a:r>
              <a:rPr lang="en-US" sz="3600"/>
              <a:t>Helping (guidance)</a:t>
            </a:r>
            <a:endParaRPr/>
          </a:p>
          <a:p>
            <a:pPr indent="-228600" lvl="0" marL="228600" rtl="0" algn="l">
              <a:lnSpc>
                <a:spcPct val="90000"/>
              </a:lnSpc>
              <a:spcBef>
                <a:spcPts val="1000"/>
              </a:spcBef>
              <a:spcAft>
                <a:spcPts val="0"/>
              </a:spcAft>
              <a:buSzPts val="3600"/>
              <a:buChar char="•"/>
            </a:pPr>
            <a:r>
              <a:rPr lang="en-US" sz="3600"/>
              <a:t>Sharing</a:t>
            </a:r>
            <a:endParaRPr/>
          </a:p>
          <a:p>
            <a:pPr indent="-228600" lvl="0" marL="228600" rtl="0" algn="l">
              <a:lnSpc>
                <a:spcPct val="90000"/>
              </a:lnSpc>
              <a:spcBef>
                <a:spcPts val="1000"/>
              </a:spcBef>
              <a:spcAft>
                <a:spcPts val="0"/>
              </a:spcAft>
              <a:buSzPts val="3600"/>
              <a:buChar char="•"/>
            </a:pPr>
            <a:r>
              <a:rPr lang="en-US" sz="3600"/>
              <a:t>Participating/Leading by example</a:t>
            </a:r>
            <a:endParaRP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7" name="Shape 2647"/>
        <p:cNvGrpSpPr/>
        <p:nvPr/>
      </p:nvGrpSpPr>
      <p:grpSpPr>
        <a:xfrm>
          <a:off x="0" y="0"/>
          <a:ext cx="0" cy="0"/>
          <a:chOff x="0" y="0"/>
          <a:chExt cx="0" cy="0"/>
        </a:xfrm>
      </p:grpSpPr>
      <p:sp>
        <p:nvSpPr>
          <p:cNvPr id="2648" name="Google Shape;2648;p26"/>
          <p:cNvSpPr/>
          <p:nvPr/>
        </p:nvSpPr>
        <p:spPr>
          <a:xfrm>
            <a:off x="1980740" y="979757"/>
            <a:ext cx="8046413" cy="5159724"/>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10. Speak only when you have something to say -</a:t>
            </a:r>
            <a:r>
              <a:rPr b="0" i="0" lang="en-US" sz="1796" u="none" cap="none" strike="noStrike">
                <a:solidFill>
                  <a:srgbClr val="000000"/>
                </a:solidFill>
                <a:latin typeface="Times New Roman"/>
                <a:ea typeface="Times New Roman"/>
                <a:cs typeface="Times New Roman"/>
                <a:sym typeface="Times New Roman"/>
              </a:rPr>
              <a:t> when you communicate something, make sure you have something to say. Don't come up with trivial things just to get important and accumulate some credit. It presents with passion, emphasizes the novelty, captivates the audience.</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11. Don't accept being told nonsense and take action when you don't agree -</a:t>
            </a:r>
            <a:r>
              <a:rPr b="0" i="0" lang="en-US" sz="1796" u="none" cap="none" strike="noStrike">
                <a:solidFill>
                  <a:srgbClr val="000000"/>
                </a:solidFill>
                <a:latin typeface="Times New Roman"/>
                <a:ea typeface="Times New Roman"/>
                <a:cs typeface="Times New Roman"/>
                <a:sym typeface="Times New Roman"/>
              </a:rPr>
              <a:t> think critically and don't be impressed by titles or positions. Take a stand when you hear aberrations, make logical, rational, scientific arguments. Support your point of view and don't let yourself be trampled on. When you are in control of the situation, when you know, it will not be difficult for you to develop the dilettantes.</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12. Don't go where you don't know -</a:t>
            </a:r>
            <a:r>
              <a:rPr b="0" i="0" lang="en-US" sz="1796" u="none" cap="none" strike="noStrike">
                <a:solidFill>
                  <a:srgbClr val="000000"/>
                </a:solidFill>
                <a:latin typeface="Times New Roman"/>
                <a:ea typeface="Times New Roman"/>
                <a:cs typeface="Times New Roman"/>
                <a:sym typeface="Times New Roman"/>
              </a:rPr>
              <a:t> if you face a situation that you can't handle perfectly, it's better to transfer the case or turn to a professional in that field.</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13. Accept when you are wrong or when you do not know - do</a:t>
            </a:r>
            <a:r>
              <a:rPr b="0" i="0" lang="en-US" sz="1796" u="none" cap="none" strike="noStrike">
                <a:solidFill>
                  <a:srgbClr val="000000"/>
                </a:solidFill>
                <a:latin typeface="Times New Roman"/>
                <a:ea typeface="Times New Roman"/>
                <a:cs typeface="Times New Roman"/>
                <a:sym typeface="Times New Roman"/>
              </a:rPr>
              <a:t> not persist in error. Yield to arguments, admit that you were wrong, learn from the experience of others. No matter what level you are at, there can always be someone who knows something you don't know. Listen to him and learn.</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14. Associate with quality</a:t>
            </a:r>
            <a:r>
              <a:rPr b="0" i="0" lang="en-US" sz="1796" u="none" cap="none" strike="noStrike">
                <a:solidFill>
                  <a:srgbClr val="000000"/>
                </a:solidFill>
                <a:latin typeface="Times New Roman"/>
                <a:ea typeface="Times New Roman"/>
                <a:cs typeface="Times New Roman"/>
                <a:sym typeface="Times New Roman"/>
              </a:rPr>
              <a:t> people </a:t>
            </a:r>
            <a:r>
              <a:rPr b="1" i="0" lang="en-US" sz="1796" u="none" cap="none" strike="noStrike">
                <a:solidFill>
                  <a:srgbClr val="000000"/>
                </a:solidFill>
                <a:latin typeface="Times New Roman"/>
                <a:ea typeface="Times New Roman"/>
                <a:cs typeface="Times New Roman"/>
                <a:sym typeface="Times New Roman"/>
              </a:rPr>
              <a:t>-</a:t>
            </a:r>
            <a:r>
              <a:rPr b="0" i="0" lang="en-US" sz="1796" u="none" cap="none" strike="noStrike">
                <a:solidFill>
                  <a:srgbClr val="000000"/>
                </a:solidFill>
                <a:latin typeface="Times New Roman"/>
                <a:ea typeface="Times New Roman"/>
                <a:cs typeface="Times New Roman"/>
                <a:sym typeface="Times New Roman"/>
              </a:rPr>
              <a:t> scientists are constantly at odds with the desire to support their ideas and find out, as much as possible, the truth. Don't be afraid to get into controversy. Support your ideas, believe in them, argue them. Set realistic goals and achieve them. Yield when the arguments are clearly against you. Do not tolerate stupidity and do not enter into controversies and discussions with fools or malicious people.</a:t>
            </a:r>
            <a:endParaRPr b="0" i="0" sz="1796" u="none" cap="none" strike="noStrike">
              <a:solidFill>
                <a:srgbClr val="000000"/>
              </a:solidFill>
              <a:latin typeface="Arial"/>
              <a:ea typeface="Arial"/>
              <a:cs typeface="Arial"/>
              <a:sym typeface="Arial"/>
            </a:endParaRPr>
          </a:p>
        </p:txBody>
      </p:sp>
      <p:sp>
        <p:nvSpPr>
          <p:cNvPr id="2649" name="Google Shape;2649;p26"/>
          <p:cNvSpPr/>
          <p:nvPr/>
        </p:nvSpPr>
        <p:spPr>
          <a:xfrm>
            <a:off x="1915749" y="261269"/>
            <a:ext cx="8229301" cy="5222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6"/>
          <p:cNvSpPr/>
          <p:nvPr/>
        </p:nvSpPr>
        <p:spPr>
          <a:xfrm>
            <a:off x="1915423" y="261269"/>
            <a:ext cx="8229301" cy="52221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2359" u="none" cap="none" strike="noStrike">
                <a:solidFill>
                  <a:srgbClr val="168253"/>
                </a:solidFill>
                <a:latin typeface="Times New Roman"/>
                <a:ea typeface="Times New Roman"/>
                <a:cs typeface="Times New Roman"/>
                <a:sym typeface="Times New Roman"/>
              </a:rPr>
              <a:t>SOCIAL RESPONSIBILITIES - How to be a good professional</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5" name="Shape 4315"/>
        <p:cNvGrpSpPr/>
        <p:nvPr/>
      </p:nvGrpSpPr>
      <p:grpSpPr>
        <a:xfrm>
          <a:off x="0" y="0"/>
          <a:ext cx="0" cy="0"/>
          <a:chOff x="0" y="0"/>
          <a:chExt cx="0" cy="0"/>
        </a:xfrm>
      </p:grpSpPr>
      <p:sp>
        <p:nvSpPr>
          <p:cNvPr id="4316" name="Google Shape;4316;p263"/>
          <p:cNvSpPr txBox="1"/>
          <p:nvPr>
            <p:ph type="title"/>
          </p:nvPr>
        </p:nvSpPr>
        <p:spPr>
          <a:xfrm>
            <a:off x="1905000" y="255588"/>
            <a:ext cx="8534400" cy="11414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Stages in Team Building </a:t>
            </a:r>
            <a:r>
              <a:rPr lang="en-US"/>
              <a:t>(</a:t>
            </a:r>
            <a:r>
              <a:rPr lang="en-US" sz="2400"/>
              <a:t>American organizational psychologist </a:t>
            </a:r>
            <a:r>
              <a:rPr lang="en-US" sz="2400" u="sng">
                <a:solidFill>
                  <a:schemeClr val="hlink"/>
                </a:solidFill>
                <a:hlinkClick r:id="rId3"/>
              </a:rPr>
              <a:t>Bruce Tuckman</a:t>
            </a:r>
            <a:r>
              <a:rPr lang="en-US" sz="2400"/>
              <a:t> in 1965) </a:t>
            </a:r>
            <a:endParaRPr/>
          </a:p>
        </p:txBody>
      </p:sp>
      <p:sp>
        <p:nvSpPr>
          <p:cNvPr id="4317" name="Google Shape;4317;p263"/>
          <p:cNvSpPr txBox="1"/>
          <p:nvPr>
            <p:ph idx="1" type="body"/>
          </p:nvPr>
        </p:nvSpPr>
        <p:spPr>
          <a:xfrm>
            <a:off x="2362200" y="1676400"/>
            <a:ext cx="4953000" cy="4495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3600"/>
              <a:buChar char="•"/>
            </a:pPr>
            <a:r>
              <a:rPr lang="en-US" sz="3600">
                <a:solidFill>
                  <a:srgbClr val="FF0000"/>
                </a:solidFill>
              </a:rPr>
              <a:t>Forming</a:t>
            </a:r>
            <a:endParaRPr/>
          </a:p>
          <a:p>
            <a:pPr indent="-139700" lvl="0" marL="228600" rtl="0" algn="l">
              <a:lnSpc>
                <a:spcPct val="90000"/>
              </a:lnSpc>
              <a:spcBef>
                <a:spcPts val="1000"/>
              </a:spcBef>
              <a:spcAft>
                <a:spcPts val="0"/>
              </a:spcAft>
              <a:buSzPts val="1400"/>
              <a:buNone/>
            </a:pPr>
            <a:r>
              <a:t/>
            </a:r>
            <a:endParaRPr sz="1400">
              <a:solidFill>
                <a:srgbClr val="FF0000"/>
              </a:solidFill>
            </a:endParaRPr>
          </a:p>
          <a:p>
            <a:pPr indent="-228600" lvl="0" marL="228600" rtl="0" algn="l">
              <a:lnSpc>
                <a:spcPct val="90000"/>
              </a:lnSpc>
              <a:spcBef>
                <a:spcPts val="1000"/>
              </a:spcBef>
              <a:spcAft>
                <a:spcPts val="0"/>
              </a:spcAft>
              <a:buClr>
                <a:srgbClr val="FF0000"/>
              </a:buClr>
              <a:buSzPts val="3600"/>
              <a:buChar char="•"/>
            </a:pPr>
            <a:r>
              <a:rPr lang="en-US" sz="3600">
                <a:solidFill>
                  <a:srgbClr val="FF0000"/>
                </a:solidFill>
              </a:rPr>
              <a:t>Storming</a:t>
            </a:r>
            <a:endParaRPr/>
          </a:p>
          <a:p>
            <a:pPr indent="-139700" lvl="0" marL="228600" rtl="0" algn="l">
              <a:lnSpc>
                <a:spcPct val="90000"/>
              </a:lnSpc>
              <a:spcBef>
                <a:spcPts val="1000"/>
              </a:spcBef>
              <a:spcAft>
                <a:spcPts val="0"/>
              </a:spcAft>
              <a:buSzPts val="1400"/>
              <a:buNone/>
            </a:pPr>
            <a:r>
              <a:t/>
            </a:r>
            <a:endParaRPr sz="1400">
              <a:solidFill>
                <a:srgbClr val="FF0000"/>
              </a:solidFill>
            </a:endParaRPr>
          </a:p>
          <a:p>
            <a:pPr indent="-228600" lvl="0" marL="228600" rtl="0" algn="l">
              <a:lnSpc>
                <a:spcPct val="90000"/>
              </a:lnSpc>
              <a:spcBef>
                <a:spcPts val="1000"/>
              </a:spcBef>
              <a:spcAft>
                <a:spcPts val="0"/>
              </a:spcAft>
              <a:buClr>
                <a:srgbClr val="FF0000"/>
              </a:buClr>
              <a:buSzPts val="3600"/>
              <a:buChar char="•"/>
            </a:pPr>
            <a:r>
              <a:rPr lang="en-US" sz="3600">
                <a:solidFill>
                  <a:srgbClr val="FF0000"/>
                </a:solidFill>
              </a:rPr>
              <a:t>Norming</a:t>
            </a:r>
            <a:endParaRPr/>
          </a:p>
          <a:p>
            <a:pPr indent="-114300" lvl="0" marL="228600" rtl="0" algn="l">
              <a:lnSpc>
                <a:spcPct val="90000"/>
              </a:lnSpc>
              <a:spcBef>
                <a:spcPts val="1000"/>
              </a:spcBef>
              <a:spcAft>
                <a:spcPts val="0"/>
              </a:spcAft>
              <a:buSzPts val="1800"/>
              <a:buNone/>
            </a:pPr>
            <a:r>
              <a:t/>
            </a:r>
            <a:endParaRPr sz="1800">
              <a:solidFill>
                <a:srgbClr val="FF0000"/>
              </a:solidFill>
            </a:endParaRPr>
          </a:p>
          <a:p>
            <a:pPr indent="-228600" lvl="0" marL="228600" rtl="0" algn="l">
              <a:lnSpc>
                <a:spcPct val="90000"/>
              </a:lnSpc>
              <a:spcBef>
                <a:spcPts val="1000"/>
              </a:spcBef>
              <a:spcAft>
                <a:spcPts val="0"/>
              </a:spcAft>
              <a:buClr>
                <a:srgbClr val="FF0000"/>
              </a:buClr>
              <a:buSzPts val="3600"/>
              <a:buChar char="•"/>
            </a:pPr>
            <a:r>
              <a:rPr lang="en-US" sz="3600">
                <a:solidFill>
                  <a:srgbClr val="FF0000"/>
                </a:solidFill>
              </a:rPr>
              <a:t>Performing</a:t>
            </a:r>
            <a:endParaRPr/>
          </a:p>
          <a:p>
            <a:pPr indent="-127000" lvl="0" marL="228600" rtl="0" algn="l">
              <a:lnSpc>
                <a:spcPct val="90000"/>
              </a:lnSpc>
              <a:spcBef>
                <a:spcPts val="1000"/>
              </a:spcBef>
              <a:spcAft>
                <a:spcPts val="0"/>
              </a:spcAft>
              <a:buSzPts val="1600"/>
              <a:buNone/>
            </a:pPr>
            <a:r>
              <a:t/>
            </a:r>
            <a:endParaRPr sz="1600"/>
          </a:p>
          <a:p>
            <a:pPr indent="-228600" lvl="0" marL="228600" rtl="0" algn="l">
              <a:lnSpc>
                <a:spcPct val="90000"/>
              </a:lnSpc>
              <a:spcBef>
                <a:spcPts val="1000"/>
              </a:spcBef>
              <a:spcAft>
                <a:spcPts val="0"/>
              </a:spcAft>
              <a:buClr>
                <a:srgbClr val="FF0000"/>
              </a:buClr>
              <a:buSzPts val="3600"/>
              <a:buChar char="•"/>
            </a:pPr>
            <a:r>
              <a:rPr lang="en-US" sz="3600">
                <a:solidFill>
                  <a:srgbClr val="FF0000"/>
                </a:solidFill>
              </a:rPr>
              <a:t>Adjourning</a:t>
            </a:r>
            <a:endParaRPr/>
          </a:p>
          <a:p>
            <a:pPr indent="0" lvl="0" marL="228600" rtl="0" algn="l">
              <a:lnSpc>
                <a:spcPct val="90000"/>
              </a:lnSpc>
              <a:spcBef>
                <a:spcPts val="1000"/>
              </a:spcBef>
              <a:spcAft>
                <a:spcPts val="0"/>
              </a:spcAft>
              <a:buSzPts val="4400"/>
              <a:buNone/>
            </a:pPr>
            <a:r>
              <a:t/>
            </a:r>
            <a:endParaRPr sz="4400"/>
          </a:p>
        </p:txBody>
      </p:sp>
    </p:spTree>
  </p:cSld>
  <p:clrMapOvr>
    <a:masterClrMapping/>
  </p:clrMapOvr>
  <p:transition>
    <p:wipe dir="d"/>
  </p:transition>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1" name="Shape 4321"/>
        <p:cNvGrpSpPr/>
        <p:nvPr/>
      </p:nvGrpSpPr>
      <p:grpSpPr>
        <a:xfrm>
          <a:off x="0" y="0"/>
          <a:ext cx="0" cy="0"/>
          <a:chOff x="0" y="0"/>
          <a:chExt cx="0" cy="0"/>
        </a:xfrm>
      </p:grpSpPr>
      <p:sp>
        <p:nvSpPr>
          <p:cNvPr id="4322" name="Google Shape;4322;p264"/>
          <p:cNvSpPr txBox="1"/>
          <p:nvPr>
            <p:ph type="title"/>
          </p:nvPr>
        </p:nvSpPr>
        <p:spPr>
          <a:xfrm>
            <a:off x="2195514" y="255588"/>
            <a:ext cx="5805487" cy="11414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Forming</a:t>
            </a:r>
            <a:endParaRPr>
              <a:solidFill>
                <a:srgbClr val="FF0000"/>
              </a:solidFill>
            </a:endParaRPr>
          </a:p>
        </p:txBody>
      </p:sp>
      <p:sp>
        <p:nvSpPr>
          <p:cNvPr id="4323" name="Google Shape;4323;p264"/>
          <p:cNvSpPr txBox="1"/>
          <p:nvPr>
            <p:ph idx="1" type="body"/>
          </p:nvPr>
        </p:nvSpPr>
        <p:spPr>
          <a:xfrm>
            <a:off x="1981200" y="1371600"/>
            <a:ext cx="8229600" cy="4953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600"/>
              <a:buChar char="•"/>
            </a:pPr>
            <a:r>
              <a:rPr lang="en-US" sz="3600"/>
              <a:t>Stage of initial orientation and interpersonal testing, curiosity</a:t>
            </a:r>
            <a:endParaRPr/>
          </a:p>
          <a:p>
            <a:pPr indent="-228600" lvl="0" marL="228600" rtl="0" algn="l">
              <a:lnSpc>
                <a:spcPct val="90000"/>
              </a:lnSpc>
              <a:spcBef>
                <a:spcPts val="1000"/>
              </a:spcBef>
              <a:spcAft>
                <a:spcPts val="0"/>
              </a:spcAft>
              <a:buSzPts val="3600"/>
              <a:buChar char="•"/>
            </a:pPr>
            <a:r>
              <a:rPr lang="en-US" sz="3600"/>
              <a:t>The members of the team get to know one another, seeking and exchanging some personal information and making new friends </a:t>
            </a:r>
            <a:endParaRPr sz="3600"/>
          </a:p>
          <a:p>
            <a:pPr indent="-228600" lvl="0" marL="228600" rtl="0" algn="l">
              <a:lnSpc>
                <a:spcPct val="90000"/>
              </a:lnSpc>
              <a:spcBef>
                <a:spcPts val="1000"/>
              </a:spcBef>
              <a:spcAft>
                <a:spcPts val="0"/>
              </a:spcAft>
              <a:buSzPts val="3600"/>
              <a:buChar char="•"/>
            </a:pPr>
            <a:r>
              <a:rPr lang="en-US" sz="3600"/>
              <a:t>Desire to be accepted by others</a:t>
            </a:r>
            <a:endParaRPr/>
          </a:p>
          <a:p>
            <a:pPr indent="-228600" lvl="0" marL="228600" rtl="0" algn="l">
              <a:lnSpc>
                <a:spcPct val="90000"/>
              </a:lnSpc>
              <a:spcBef>
                <a:spcPts val="1000"/>
              </a:spcBef>
              <a:spcAft>
                <a:spcPts val="0"/>
              </a:spcAft>
              <a:buSzPts val="3600"/>
              <a:buChar char="•"/>
            </a:pPr>
            <a:r>
              <a:rPr lang="en-US" sz="3600"/>
              <a:t>Gathering impressions about each other </a:t>
            </a:r>
            <a:endParaRPr/>
          </a:p>
        </p:txBody>
      </p:sp>
    </p:spTree>
  </p:cSld>
  <p:clrMapOvr>
    <a:masterClrMapping/>
  </p:clrMapOvr>
  <p:transition>
    <p:wipe dir="d"/>
  </p:transition>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7" name="Shape 4327"/>
        <p:cNvGrpSpPr/>
        <p:nvPr/>
      </p:nvGrpSpPr>
      <p:grpSpPr>
        <a:xfrm>
          <a:off x="0" y="0"/>
          <a:ext cx="0" cy="0"/>
          <a:chOff x="0" y="0"/>
          <a:chExt cx="0" cy="0"/>
        </a:xfrm>
      </p:grpSpPr>
      <p:sp>
        <p:nvSpPr>
          <p:cNvPr id="4328" name="Google Shape;4328;p265"/>
          <p:cNvSpPr txBox="1"/>
          <p:nvPr>
            <p:ph type="title"/>
          </p:nvPr>
        </p:nvSpPr>
        <p:spPr>
          <a:xfrm>
            <a:off x="1981200" y="274638"/>
            <a:ext cx="8229600" cy="944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Storming</a:t>
            </a:r>
            <a:endParaRPr>
              <a:solidFill>
                <a:srgbClr val="FF0000"/>
              </a:solidFill>
            </a:endParaRPr>
          </a:p>
        </p:txBody>
      </p:sp>
      <p:sp>
        <p:nvSpPr>
          <p:cNvPr id="4329" name="Google Shape;4329;p265"/>
          <p:cNvSpPr txBox="1"/>
          <p:nvPr>
            <p:ph idx="1" type="body"/>
          </p:nvPr>
        </p:nvSpPr>
        <p:spPr>
          <a:xfrm>
            <a:off x="2133600" y="1143000"/>
            <a:ext cx="8229600" cy="5257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600"/>
              <a:buChar char="•"/>
            </a:pPr>
            <a:r>
              <a:rPr lang="en-US" sz="3600"/>
              <a:t>Stage of conflict over the task and the way of operating </a:t>
            </a:r>
            <a:endParaRPr/>
          </a:p>
          <a:p>
            <a:pPr indent="-228600" lvl="0" marL="228600" rtl="0" algn="l">
              <a:lnSpc>
                <a:spcPct val="90000"/>
              </a:lnSpc>
              <a:spcBef>
                <a:spcPts val="1000"/>
              </a:spcBef>
              <a:spcAft>
                <a:spcPts val="0"/>
              </a:spcAft>
              <a:buSzPts val="3600"/>
              <a:buChar char="•"/>
            </a:pPr>
            <a:r>
              <a:rPr lang="en-US" sz="3600"/>
              <a:t>Conflict arises for power, leadership and decision making</a:t>
            </a:r>
            <a:endParaRPr sz="3600"/>
          </a:p>
          <a:p>
            <a:pPr indent="-228600" lvl="0" marL="228600" rtl="0" algn="l">
              <a:lnSpc>
                <a:spcPct val="90000"/>
              </a:lnSpc>
              <a:spcBef>
                <a:spcPts val="1000"/>
              </a:spcBef>
              <a:spcAft>
                <a:spcPts val="0"/>
              </a:spcAft>
              <a:buSzPts val="3600"/>
              <a:buChar char="•"/>
            </a:pPr>
            <a:r>
              <a:rPr lang="en-US" sz="3600"/>
              <a:t>competition and strained relationships among team members (emotional and tensed)</a:t>
            </a:r>
            <a:endParaRPr/>
          </a:p>
          <a:p>
            <a:pPr indent="-228600" lvl="0" marL="228600" rtl="0" algn="l">
              <a:lnSpc>
                <a:spcPct val="90000"/>
              </a:lnSpc>
              <a:spcBef>
                <a:spcPts val="1000"/>
              </a:spcBef>
              <a:spcAft>
                <a:spcPts val="0"/>
              </a:spcAft>
              <a:buSzPts val="3600"/>
              <a:buChar char="•"/>
            </a:pPr>
            <a:r>
              <a:rPr lang="en-US" sz="3600"/>
              <a:t>This is the most critical stage for the team </a:t>
            </a:r>
            <a:r>
              <a:rPr lang="en-US"/>
              <a:t> </a:t>
            </a:r>
            <a:endParaRPr/>
          </a:p>
        </p:txBody>
      </p:sp>
    </p:spTree>
  </p:cSld>
  <p:clrMapOvr>
    <a:masterClrMapping/>
  </p:clrMapOvr>
  <p:transition>
    <p:wipe dir="d"/>
  </p:transition>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3" name="Shape 4333"/>
        <p:cNvGrpSpPr/>
        <p:nvPr/>
      </p:nvGrpSpPr>
      <p:grpSpPr>
        <a:xfrm>
          <a:off x="0" y="0"/>
          <a:ext cx="0" cy="0"/>
          <a:chOff x="0" y="0"/>
          <a:chExt cx="0" cy="0"/>
        </a:xfrm>
      </p:grpSpPr>
      <p:sp>
        <p:nvSpPr>
          <p:cNvPr id="4334" name="Google Shape;4334;p266"/>
          <p:cNvSpPr txBox="1"/>
          <p:nvPr>
            <p:ph type="title"/>
          </p:nvPr>
        </p:nvSpPr>
        <p:spPr>
          <a:xfrm>
            <a:off x="2152650" y="36512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Norming</a:t>
            </a:r>
            <a:endParaRPr>
              <a:solidFill>
                <a:srgbClr val="FF0000"/>
              </a:solidFill>
            </a:endParaRPr>
          </a:p>
        </p:txBody>
      </p:sp>
      <p:sp>
        <p:nvSpPr>
          <p:cNvPr id="4335" name="Google Shape;4335;p266"/>
          <p:cNvSpPr txBox="1"/>
          <p:nvPr>
            <p:ph idx="1" type="body"/>
          </p:nvPr>
        </p:nvSpPr>
        <p:spPr>
          <a:xfrm>
            <a:off x="1934308" y="1600200"/>
            <a:ext cx="7801707" cy="4448909"/>
          </a:xfrm>
          <a:prstGeom prst="rect">
            <a:avLst/>
          </a:prstGeom>
          <a:noFill/>
          <a:ln>
            <a:noFill/>
          </a:ln>
        </p:spPr>
        <p:txBody>
          <a:bodyPr anchorCtr="0" anchor="t" bIns="45700" lIns="91425" spcFirstLastPara="1" rIns="91425" wrap="square" tIns="45700">
            <a:normAutofit/>
          </a:bodyPr>
          <a:lstStyle/>
          <a:p>
            <a:pPr indent="-246634" lvl="0" marL="228600" rtl="0" algn="l">
              <a:lnSpc>
                <a:spcPct val="80000"/>
              </a:lnSpc>
              <a:spcBef>
                <a:spcPts val="0"/>
              </a:spcBef>
              <a:spcAft>
                <a:spcPts val="0"/>
              </a:spcAft>
              <a:buSzPts val="3884"/>
              <a:buChar char="•"/>
            </a:pPr>
            <a:r>
              <a:rPr lang="en-US" sz="3884"/>
              <a:t>At this stage, come to a mutual plan for the team</a:t>
            </a:r>
            <a:endParaRPr/>
          </a:p>
          <a:p>
            <a:pPr indent="-246634" lvl="0" marL="228600" rtl="0" algn="l">
              <a:lnSpc>
                <a:spcPct val="80000"/>
              </a:lnSpc>
              <a:spcBef>
                <a:spcPts val="1000"/>
              </a:spcBef>
              <a:spcAft>
                <a:spcPts val="0"/>
              </a:spcAft>
              <a:buSzPts val="3884"/>
              <a:buChar char="•"/>
            </a:pPr>
            <a:r>
              <a:rPr lang="en-US" sz="3884"/>
              <a:t>Set norms, rules</a:t>
            </a:r>
            <a:endParaRPr/>
          </a:p>
          <a:p>
            <a:pPr indent="-246634" lvl="0" marL="228600" rtl="0" algn="l">
              <a:lnSpc>
                <a:spcPct val="80000"/>
              </a:lnSpc>
              <a:spcBef>
                <a:spcPts val="1000"/>
              </a:spcBef>
              <a:spcAft>
                <a:spcPts val="0"/>
              </a:spcAft>
              <a:buSzPts val="3884"/>
              <a:buChar char="•"/>
            </a:pPr>
            <a:r>
              <a:rPr lang="en-US" sz="3884"/>
              <a:t>Agree with others to make the team function</a:t>
            </a:r>
            <a:endParaRPr/>
          </a:p>
          <a:p>
            <a:pPr indent="-246634" lvl="0" marL="228600" rtl="0" algn="l">
              <a:lnSpc>
                <a:spcPct val="80000"/>
              </a:lnSpc>
              <a:spcBef>
                <a:spcPts val="1000"/>
              </a:spcBef>
              <a:spcAft>
                <a:spcPts val="0"/>
              </a:spcAft>
              <a:buSzPts val="3884"/>
              <a:buChar char="•"/>
            </a:pPr>
            <a:r>
              <a:rPr lang="en-US" sz="3884"/>
              <a:t>Roles are defined</a:t>
            </a:r>
            <a:endParaRPr/>
          </a:p>
          <a:p>
            <a:pPr indent="-246634" lvl="0" marL="228600" rtl="0" algn="l">
              <a:lnSpc>
                <a:spcPct val="80000"/>
              </a:lnSpc>
              <a:spcBef>
                <a:spcPts val="1000"/>
              </a:spcBef>
              <a:spcAft>
                <a:spcPts val="0"/>
              </a:spcAft>
              <a:buSzPts val="3884"/>
              <a:buChar char="•"/>
            </a:pPr>
            <a:r>
              <a:rPr lang="en-US" sz="3884"/>
              <a:t>Rules, values, behavior, method and procedures are established</a:t>
            </a:r>
            <a:endParaRPr/>
          </a:p>
          <a:p>
            <a:pPr indent="-64135" lvl="0" marL="228600" rtl="0" algn="l">
              <a:lnSpc>
                <a:spcPct val="80000"/>
              </a:lnSpc>
              <a:spcBef>
                <a:spcPts val="1000"/>
              </a:spcBef>
              <a:spcAft>
                <a:spcPts val="0"/>
              </a:spcAft>
              <a:buSzPts val="2590"/>
              <a:buNone/>
            </a:pPr>
            <a:r>
              <a:t/>
            </a:r>
            <a:endParaRPr sz="2590"/>
          </a:p>
        </p:txBody>
      </p:sp>
    </p:spTree>
  </p:cSld>
  <p:clrMapOvr>
    <a:masterClrMapping/>
  </p:clrMapOvr>
  <p:transition>
    <p:wipe dir="d"/>
  </p:transition>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9" name="Shape 4339"/>
        <p:cNvGrpSpPr/>
        <p:nvPr/>
      </p:nvGrpSpPr>
      <p:grpSpPr>
        <a:xfrm>
          <a:off x="0" y="0"/>
          <a:ext cx="0" cy="0"/>
          <a:chOff x="0" y="0"/>
          <a:chExt cx="0" cy="0"/>
        </a:xfrm>
      </p:grpSpPr>
      <p:sp>
        <p:nvSpPr>
          <p:cNvPr id="4340" name="Google Shape;4340;p267"/>
          <p:cNvSpPr txBox="1"/>
          <p:nvPr>
            <p:ph type="title"/>
          </p:nvPr>
        </p:nvSpPr>
        <p:spPr>
          <a:xfrm>
            <a:off x="2152650" y="36512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Performing</a:t>
            </a:r>
            <a:endParaRPr>
              <a:solidFill>
                <a:srgbClr val="FF0000"/>
              </a:solidFill>
            </a:endParaRPr>
          </a:p>
        </p:txBody>
      </p:sp>
      <p:sp>
        <p:nvSpPr>
          <p:cNvPr id="4341" name="Google Shape;4341;p267"/>
          <p:cNvSpPr txBox="1"/>
          <p:nvPr>
            <p:ph idx="1" type="body"/>
          </p:nvPr>
        </p:nvSpPr>
        <p:spPr>
          <a:xfrm>
            <a:off x="1981200" y="1447800"/>
            <a:ext cx="8229600" cy="4876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600"/>
              <a:buChar char="•"/>
            </a:pPr>
            <a:r>
              <a:rPr lang="en-US" sz="3600"/>
              <a:t>By this time, members are motivated and knowledgeable</a:t>
            </a:r>
            <a:endParaRPr/>
          </a:p>
          <a:p>
            <a:pPr indent="-228600" lvl="0" marL="228600" rtl="0" algn="l">
              <a:lnSpc>
                <a:spcPct val="90000"/>
              </a:lnSpc>
              <a:spcBef>
                <a:spcPts val="1000"/>
              </a:spcBef>
              <a:spcAft>
                <a:spcPts val="0"/>
              </a:spcAft>
              <a:buSzPts val="3600"/>
              <a:buChar char="•"/>
            </a:pPr>
            <a:r>
              <a:rPr lang="en-US" sz="3600"/>
              <a:t>Competent, autonomous and able to handle the decision-making process without supervision</a:t>
            </a:r>
            <a:endParaRPr/>
          </a:p>
          <a:p>
            <a:pPr indent="-228600" lvl="0" marL="228600" rtl="0" algn="l">
              <a:lnSpc>
                <a:spcPct val="90000"/>
              </a:lnSpc>
              <a:spcBef>
                <a:spcPts val="1000"/>
              </a:spcBef>
              <a:spcAft>
                <a:spcPts val="0"/>
              </a:spcAft>
              <a:buSzPts val="3600"/>
              <a:buChar char="•"/>
            </a:pPr>
            <a:r>
              <a:rPr lang="en-US" sz="3600"/>
              <a:t>Participative</a:t>
            </a:r>
            <a:endParaRPr/>
          </a:p>
          <a:p>
            <a:pPr indent="-228600" lvl="0" marL="228600" rtl="0" algn="l">
              <a:lnSpc>
                <a:spcPct val="90000"/>
              </a:lnSpc>
              <a:spcBef>
                <a:spcPts val="1000"/>
              </a:spcBef>
              <a:spcAft>
                <a:spcPts val="0"/>
              </a:spcAft>
              <a:buSzPts val="3600"/>
              <a:buChar char="•"/>
            </a:pPr>
            <a:r>
              <a:rPr lang="en-US" sz="3600"/>
              <a:t>Strong commitment</a:t>
            </a:r>
            <a:endParaRPr/>
          </a:p>
          <a:p>
            <a:pPr indent="-228600" lvl="0" marL="228600" rtl="0" algn="l">
              <a:lnSpc>
                <a:spcPct val="90000"/>
              </a:lnSpc>
              <a:spcBef>
                <a:spcPts val="1000"/>
              </a:spcBef>
              <a:spcAft>
                <a:spcPts val="0"/>
              </a:spcAft>
              <a:buSzPts val="3600"/>
              <a:buChar char="•"/>
            </a:pPr>
            <a:r>
              <a:rPr lang="en-US" sz="3600"/>
              <a:t>Achievement oriented</a:t>
            </a:r>
            <a:endParaRPr/>
          </a:p>
          <a:p>
            <a:pPr indent="0" lvl="0" marL="228600" rtl="0" algn="l">
              <a:lnSpc>
                <a:spcPct val="90000"/>
              </a:lnSpc>
              <a:spcBef>
                <a:spcPts val="1000"/>
              </a:spcBef>
              <a:spcAft>
                <a:spcPts val="0"/>
              </a:spcAft>
              <a:buSzPts val="3600"/>
              <a:buNone/>
            </a:pPr>
            <a:r>
              <a:t/>
            </a:r>
            <a:endParaRPr sz="3600"/>
          </a:p>
          <a:p>
            <a:pPr indent="-50800" lvl="0" marL="22860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SzPts val="2800"/>
              <a:buNone/>
            </a:pPr>
            <a:r>
              <a:t/>
            </a:r>
            <a:endParaRPr/>
          </a:p>
        </p:txBody>
      </p:sp>
    </p:spTree>
  </p:cSld>
  <p:clrMapOvr>
    <a:masterClrMapping/>
  </p:clrMapOvr>
  <p:transition>
    <p:wipe dir="d"/>
  </p:transition>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5" name="Shape 4345"/>
        <p:cNvGrpSpPr/>
        <p:nvPr/>
      </p:nvGrpSpPr>
      <p:grpSpPr>
        <a:xfrm>
          <a:off x="0" y="0"/>
          <a:ext cx="0" cy="0"/>
          <a:chOff x="0" y="0"/>
          <a:chExt cx="0" cy="0"/>
        </a:xfrm>
      </p:grpSpPr>
      <p:sp>
        <p:nvSpPr>
          <p:cNvPr id="4346" name="Google Shape;4346;p268"/>
          <p:cNvSpPr txBox="1"/>
          <p:nvPr>
            <p:ph type="title"/>
          </p:nvPr>
        </p:nvSpPr>
        <p:spPr>
          <a:xfrm>
            <a:off x="2195514" y="381000"/>
            <a:ext cx="8167687" cy="1219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959"/>
              <a:buNone/>
            </a:pPr>
            <a:r>
              <a:rPr lang="en-US" sz="3959">
                <a:solidFill>
                  <a:srgbClr val="FF0000"/>
                </a:solidFill>
              </a:rPr>
              <a:t>Adjourning (Deforming or Mourning</a:t>
            </a:r>
            <a:r>
              <a:rPr lang="en-US" sz="3959"/>
              <a:t>)</a:t>
            </a:r>
            <a:endParaRPr sz="3959"/>
          </a:p>
        </p:txBody>
      </p:sp>
      <p:sp>
        <p:nvSpPr>
          <p:cNvPr id="4347" name="Google Shape;4347;p268"/>
          <p:cNvSpPr txBox="1"/>
          <p:nvPr>
            <p:ph idx="1" type="body"/>
          </p:nvPr>
        </p:nvSpPr>
        <p:spPr>
          <a:xfrm>
            <a:off x="2195514" y="1781176"/>
            <a:ext cx="7953375" cy="42386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600"/>
              <a:buChar char="•"/>
            </a:pPr>
            <a:r>
              <a:rPr lang="en-US" sz="3600"/>
              <a:t>Task complete</a:t>
            </a:r>
            <a:endParaRPr/>
          </a:p>
          <a:p>
            <a:pPr indent="-228600" lvl="0" marL="228600" rtl="0" algn="l">
              <a:lnSpc>
                <a:spcPct val="90000"/>
              </a:lnSpc>
              <a:spcBef>
                <a:spcPts val="1000"/>
              </a:spcBef>
              <a:spcAft>
                <a:spcPts val="0"/>
              </a:spcAft>
              <a:buSzPts val="3600"/>
              <a:buChar char="•"/>
            </a:pPr>
            <a:r>
              <a:rPr lang="en-US" sz="3600"/>
              <a:t>Revision, analysis and evaluation of achievements</a:t>
            </a:r>
            <a:endParaRPr/>
          </a:p>
          <a:p>
            <a:pPr indent="-228600" lvl="0" marL="228600" rtl="0" algn="l">
              <a:lnSpc>
                <a:spcPct val="90000"/>
              </a:lnSpc>
              <a:spcBef>
                <a:spcPts val="1000"/>
              </a:spcBef>
              <a:spcAft>
                <a:spcPts val="0"/>
              </a:spcAft>
              <a:buSzPts val="3600"/>
              <a:buChar char="•"/>
            </a:pPr>
            <a:r>
              <a:rPr lang="en-US" sz="3600"/>
              <a:t>Acknowledgment/ Self realization</a:t>
            </a:r>
            <a:endParaRPr/>
          </a:p>
          <a:p>
            <a:pPr indent="-228600" lvl="0" marL="228600" rtl="0" algn="l">
              <a:lnSpc>
                <a:spcPct val="90000"/>
              </a:lnSpc>
              <a:spcBef>
                <a:spcPts val="1000"/>
              </a:spcBef>
              <a:spcAft>
                <a:spcPts val="0"/>
              </a:spcAft>
              <a:buSzPts val="3600"/>
              <a:buChar char="•"/>
            </a:pPr>
            <a:r>
              <a:rPr lang="en-US" sz="3600"/>
              <a:t>Strategies</a:t>
            </a:r>
            <a:endParaRPr/>
          </a:p>
          <a:p>
            <a:pPr indent="-228600" lvl="0" marL="228600" rtl="0" algn="l">
              <a:lnSpc>
                <a:spcPct val="90000"/>
              </a:lnSpc>
              <a:spcBef>
                <a:spcPts val="1000"/>
              </a:spcBef>
              <a:spcAft>
                <a:spcPts val="0"/>
              </a:spcAft>
              <a:buSzPts val="3600"/>
              <a:buChar char="•"/>
            </a:pPr>
            <a:r>
              <a:rPr lang="en-US" sz="3600"/>
              <a:t>Disassembled </a:t>
            </a:r>
            <a:endParaRPr/>
          </a:p>
          <a:p>
            <a:pPr indent="0" lvl="0" marL="228600" rtl="0" algn="l">
              <a:lnSpc>
                <a:spcPct val="90000"/>
              </a:lnSpc>
              <a:spcBef>
                <a:spcPts val="1000"/>
              </a:spcBef>
              <a:spcAft>
                <a:spcPts val="0"/>
              </a:spcAft>
              <a:buSzPts val="3600"/>
              <a:buNone/>
            </a:pPr>
            <a:r>
              <a:t/>
            </a:r>
            <a:endParaRPr sz="3600"/>
          </a:p>
          <a:p>
            <a:pPr indent="-50800" lvl="0" marL="228600" rtl="0" algn="l">
              <a:lnSpc>
                <a:spcPct val="90000"/>
              </a:lnSpc>
              <a:spcBef>
                <a:spcPts val="1000"/>
              </a:spcBef>
              <a:spcAft>
                <a:spcPts val="0"/>
              </a:spcAft>
              <a:buSzPts val="2800"/>
              <a:buNone/>
            </a:pPr>
            <a:r>
              <a:t/>
            </a:r>
            <a:endParaRPr/>
          </a:p>
        </p:txBody>
      </p:sp>
    </p:spTree>
  </p:cSld>
  <p:clrMapOvr>
    <a:masterClrMapping/>
  </p:clrMapOvr>
  <p:transition>
    <p:wipe dir="d"/>
  </p:transition>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1" name="Shape 4351"/>
        <p:cNvGrpSpPr/>
        <p:nvPr/>
      </p:nvGrpSpPr>
      <p:grpSpPr>
        <a:xfrm>
          <a:off x="0" y="0"/>
          <a:ext cx="0" cy="0"/>
          <a:chOff x="0" y="0"/>
          <a:chExt cx="0" cy="0"/>
        </a:xfrm>
      </p:grpSpPr>
      <p:sp>
        <p:nvSpPr>
          <p:cNvPr id="4352" name="Google Shape;4352;p269"/>
          <p:cNvSpPr txBox="1"/>
          <p:nvPr>
            <p:ph type="title"/>
          </p:nvPr>
        </p:nvSpPr>
        <p:spPr>
          <a:xfrm>
            <a:off x="2057400" y="533400"/>
            <a:ext cx="8305800" cy="190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600"/>
              <a:buNone/>
            </a:pPr>
            <a:r>
              <a:rPr lang="en-US" sz="4600">
                <a:solidFill>
                  <a:srgbClr val="FF0000"/>
                </a:solidFill>
              </a:rPr>
              <a:t>A boat does not go forward if each one is rowing their own way.</a:t>
            </a:r>
            <a:endParaRPr sz="4600">
              <a:solidFill>
                <a:srgbClr val="FF0000"/>
              </a:solidFill>
            </a:endParaRPr>
          </a:p>
        </p:txBody>
      </p:sp>
      <p:pic>
        <p:nvPicPr>
          <p:cNvPr descr="dogs" id="4353" name="Google Shape;4353;p269"/>
          <p:cNvPicPr preferRelativeResize="0"/>
          <p:nvPr/>
        </p:nvPicPr>
        <p:blipFill rotWithShape="1">
          <a:blip r:embed="rId3">
            <a:alphaModFix/>
          </a:blip>
          <a:srcRect b="0" l="0" r="0" t="0"/>
          <a:stretch/>
        </p:blipFill>
        <p:spPr>
          <a:xfrm>
            <a:off x="2057400" y="2514600"/>
            <a:ext cx="4495800" cy="3570288"/>
          </a:xfrm>
          <a:prstGeom prst="rect">
            <a:avLst/>
          </a:prstGeom>
          <a:noFill/>
          <a:ln>
            <a:noFill/>
          </a:ln>
        </p:spPr>
      </p:pic>
      <p:sp>
        <p:nvSpPr>
          <p:cNvPr id="4354" name="Google Shape;4354;p269"/>
          <p:cNvSpPr/>
          <p:nvPr/>
        </p:nvSpPr>
        <p:spPr>
          <a:xfrm>
            <a:off x="7219950" y="2286000"/>
            <a:ext cx="2895600" cy="3962400"/>
          </a:xfrm>
          <a:prstGeom prst="rect">
            <a:avLst/>
          </a:prstGeom>
          <a:noFill/>
          <a:ln>
            <a:noFill/>
          </a:ln>
        </p:spPr>
        <p:txBody>
          <a:bodyPr anchorCtr="0" anchor="ctr" bIns="0" lIns="0" spcFirstLastPara="1" rIns="0" wrap="square" tIns="0">
            <a:noAutofit/>
          </a:bodyPr>
          <a:lstStyle/>
          <a:p>
            <a:pPr indent="0" lvl="0" marL="0" marR="0" rtl="0" algn="l">
              <a:lnSpc>
                <a:spcPct val="81000"/>
              </a:lnSpc>
              <a:spcBef>
                <a:spcPts val="0"/>
              </a:spcBef>
              <a:spcAft>
                <a:spcPts val="0"/>
              </a:spcAft>
              <a:buNone/>
            </a:pPr>
            <a:r>
              <a:rPr i="1" lang="en-US" sz="3600">
                <a:solidFill>
                  <a:srgbClr val="FFFFFF"/>
                </a:solidFill>
                <a:latin typeface="Arial"/>
                <a:ea typeface="Arial"/>
                <a:cs typeface="Arial"/>
                <a:sym typeface="Arial"/>
              </a:rPr>
              <a:t>So the target must be in same direction</a:t>
            </a:r>
            <a:endParaRPr sz="1400">
              <a:solidFill>
                <a:srgbClr val="000000"/>
              </a:solidFill>
              <a:latin typeface="Arial"/>
              <a:ea typeface="Arial"/>
              <a:cs typeface="Arial"/>
              <a:sym typeface="Arial"/>
            </a:endParaRPr>
          </a:p>
          <a:p>
            <a:pPr indent="0" lvl="0" marL="0" marR="0" rtl="0" algn="l">
              <a:lnSpc>
                <a:spcPct val="81000"/>
              </a:lnSpc>
              <a:spcBef>
                <a:spcPts val="0"/>
              </a:spcBef>
              <a:spcAft>
                <a:spcPts val="0"/>
              </a:spcAft>
              <a:buNone/>
            </a:pPr>
            <a:r>
              <a:t/>
            </a:r>
            <a:endParaRPr i="1" sz="3600">
              <a:solidFill>
                <a:srgbClr val="FFFFFF"/>
              </a:solidFill>
              <a:latin typeface="Arial"/>
              <a:ea typeface="Arial"/>
              <a:cs typeface="Arial"/>
              <a:sym typeface="Arial"/>
            </a:endParaRPr>
          </a:p>
          <a:p>
            <a:pPr indent="0" lvl="0" marL="0" marR="0" rtl="0" algn="l">
              <a:lnSpc>
                <a:spcPct val="81000"/>
              </a:lnSpc>
              <a:spcBef>
                <a:spcPts val="0"/>
              </a:spcBef>
              <a:spcAft>
                <a:spcPts val="0"/>
              </a:spcAft>
              <a:buNone/>
            </a:pPr>
            <a:r>
              <a:rPr i="1" lang="en-US" sz="3600">
                <a:solidFill>
                  <a:srgbClr val="FFFFFF"/>
                </a:solidFill>
                <a:latin typeface="Arial"/>
                <a:ea typeface="Arial"/>
                <a:cs typeface="Arial"/>
                <a:sym typeface="Arial"/>
              </a:rPr>
              <a:t>Group purpose must be the same</a:t>
            </a:r>
            <a:endParaRPr i="1" sz="3600">
              <a:solidFill>
                <a:srgbClr val="FFFFFF"/>
              </a:solidFill>
              <a:latin typeface="Arial"/>
              <a:ea typeface="Arial"/>
              <a:cs typeface="Arial"/>
              <a:sym typeface="Arial"/>
            </a:endParaRPr>
          </a:p>
        </p:txBody>
      </p:sp>
    </p:spTree>
  </p:cSld>
  <p:clrMapOvr>
    <a:masterClrMapping/>
  </p:clrMapOvr>
  <p:transition>
    <p:wipe dir="d"/>
  </p:transition>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8" name="Shape 4358"/>
        <p:cNvGrpSpPr/>
        <p:nvPr/>
      </p:nvGrpSpPr>
      <p:grpSpPr>
        <a:xfrm>
          <a:off x="0" y="0"/>
          <a:ext cx="0" cy="0"/>
          <a:chOff x="0" y="0"/>
          <a:chExt cx="0" cy="0"/>
        </a:xfrm>
      </p:grpSpPr>
      <p:sp>
        <p:nvSpPr>
          <p:cNvPr id="4359" name="Google Shape;4359;p270"/>
          <p:cNvSpPr txBox="1"/>
          <p:nvPr>
            <p:ph idx="4294967295" type="title"/>
          </p:nvPr>
        </p:nvSpPr>
        <p:spPr>
          <a:xfrm>
            <a:off x="1899138" y="335520"/>
            <a:ext cx="7702062" cy="9540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959"/>
              <a:buNone/>
            </a:pPr>
            <a:r>
              <a:rPr lang="en-US" sz="3563">
                <a:solidFill>
                  <a:srgbClr val="FF0000"/>
                </a:solidFill>
              </a:rPr>
              <a:t>Strong Leadership - always at the top</a:t>
            </a:r>
            <a:endParaRPr sz="3563">
              <a:solidFill>
                <a:srgbClr val="FF0000"/>
              </a:solidFill>
            </a:endParaRPr>
          </a:p>
        </p:txBody>
      </p:sp>
      <p:sp>
        <p:nvSpPr>
          <p:cNvPr id="4360" name="Google Shape;4360;p270"/>
          <p:cNvSpPr txBox="1"/>
          <p:nvPr>
            <p:ph idx="4294967295" type="body"/>
          </p:nvPr>
        </p:nvSpPr>
        <p:spPr>
          <a:xfrm>
            <a:off x="1899138" y="1289539"/>
            <a:ext cx="4741986" cy="7620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t>The more able the leader,  the more effective the team.</a:t>
            </a:r>
            <a:endParaRPr/>
          </a:p>
          <a:p>
            <a:pPr indent="0" lvl="0" marL="228600" rtl="0" algn="l">
              <a:lnSpc>
                <a:spcPct val="90000"/>
              </a:lnSpc>
              <a:spcBef>
                <a:spcPts val="1000"/>
              </a:spcBef>
              <a:spcAft>
                <a:spcPts val="0"/>
              </a:spcAft>
              <a:buSzPts val="3600"/>
              <a:buNone/>
            </a:pPr>
            <a:r>
              <a:t/>
            </a:r>
            <a:endParaRPr sz="3600"/>
          </a:p>
          <a:p>
            <a:pPr indent="-177800" lvl="0" marL="228600" rtl="0" algn="l">
              <a:lnSpc>
                <a:spcPct val="90000"/>
              </a:lnSpc>
              <a:spcBef>
                <a:spcPts val="1000"/>
              </a:spcBef>
              <a:spcAft>
                <a:spcPts val="0"/>
              </a:spcAft>
              <a:buSzPts val="800"/>
              <a:buNone/>
            </a:pPr>
            <a:r>
              <a:t/>
            </a:r>
            <a:endParaRPr sz="800"/>
          </a:p>
        </p:txBody>
      </p:sp>
      <p:pic>
        <p:nvPicPr>
          <p:cNvPr descr="70834-55" id="4361" name="Google Shape;4361;p270"/>
          <p:cNvPicPr preferRelativeResize="0"/>
          <p:nvPr/>
        </p:nvPicPr>
        <p:blipFill rotWithShape="1">
          <a:blip r:embed="rId3">
            <a:alphaModFix/>
          </a:blip>
          <a:srcRect b="0" l="0" r="0" t="0"/>
          <a:stretch/>
        </p:blipFill>
        <p:spPr>
          <a:xfrm>
            <a:off x="7233627" y="1776047"/>
            <a:ext cx="3117850" cy="4495800"/>
          </a:xfrm>
          <a:prstGeom prst="rect">
            <a:avLst/>
          </a:prstGeom>
          <a:noFill/>
          <a:ln cap="flat" cmpd="sng" w="19050">
            <a:solidFill>
              <a:schemeClr val="lt1"/>
            </a:solidFill>
            <a:prstDash val="solid"/>
            <a:miter lim="800000"/>
            <a:headEnd len="sm" w="sm" type="none"/>
            <a:tailEnd len="sm" w="sm" type="none"/>
          </a:ln>
        </p:spPr>
      </p:pic>
      <p:pic>
        <p:nvPicPr>
          <p:cNvPr id="4362" name="Google Shape;4362;p270"/>
          <p:cNvPicPr preferRelativeResize="0"/>
          <p:nvPr/>
        </p:nvPicPr>
        <p:blipFill rotWithShape="1">
          <a:blip r:embed="rId4">
            <a:alphaModFix/>
          </a:blip>
          <a:srcRect b="0" l="0" r="0" t="0"/>
          <a:stretch/>
        </p:blipFill>
        <p:spPr>
          <a:xfrm>
            <a:off x="2678723" y="2051540"/>
            <a:ext cx="2658673" cy="1209347"/>
          </a:xfrm>
          <a:prstGeom prst="rect">
            <a:avLst/>
          </a:prstGeom>
          <a:noFill/>
          <a:ln>
            <a:noFill/>
          </a:ln>
        </p:spPr>
      </p:pic>
      <p:sp>
        <p:nvSpPr>
          <p:cNvPr id="4363" name="Google Shape;4363;p270"/>
          <p:cNvSpPr txBox="1"/>
          <p:nvPr/>
        </p:nvSpPr>
        <p:spPr>
          <a:xfrm>
            <a:off x="1793632" y="3176954"/>
            <a:ext cx="4999892" cy="304698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must have good vision, more knowledge, skill and tactics</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takes little more share of blame and less of credit</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is a facilitator, not only an order giver </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a good listener/ motivator</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does ordinary thing extra ordinarily</a:t>
            </a:r>
            <a:endParaRPr sz="1400">
              <a:solidFill>
                <a:srgbClr val="000000"/>
              </a:solidFill>
              <a:latin typeface="Arial"/>
              <a:ea typeface="Arial"/>
              <a:cs typeface="Arial"/>
              <a:sym typeface="Arial"/>
            </a:endParaRPr>
          </a:p>
        </p:txBody>
      </p:sp>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59"/>
                                        </p:tgtEl>
                                        <p:attrNameLst>
                                          <p:attrName>style.visibility</p:attrName>
                                        </p:attrNameLst>
                                      </p:cBhvr>
                                      <p:to>
                                        <p:strVal val="visible"/>
                                      </p:to>
                                    </p:set>
                                    <p:animEffect filter="fade" transition="in">
                                      <p:cBhvr>
                                        <p:cTn dur="1000"/>
                                        <p:tgtEl>
                                          <p:spTgt spid="4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0">
                                            <p:txEl>
                                              <p:pRg end="0" st="0"/>
                                            </p:txEl>
                                          </p:spTgt>
                                        </p:tgtEl>
                                        <p:attrNameLst>
                                          <p:attrName>style.visibility</p:attrName>
                                        </p:attrNameLst>
                                      </p:cBhvr>
                                      <p:to>
                                        <p:strVal val="visible"/>
                                      </p:to>
                                    </p:set>
                                    <p:animEffect filter="fade" transition="in">
                                      <p:cBhvr>
                                        <p:cTn dur="1000"/>
                                        <p:tgtEl>
                                          <p:spTgt spid="4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0">
                                            <p:txEl>
                                              <p:pRg end="1" st="1"/>
                                            </p:txEl>
                                          </p:spTgt>
                                        </p:tgtEl>
                                        <p:attrNameLst>
                                          <p:attrName>style.visibility</p:attrName>
                                        </p:attrNameLst>
                                      </p:cBhvr>
                                      <p:to>
                                        <p:strVal val="visible"/>
                                      </p:to>
                                    </p:set>
                                    <p:animEffect filter="fade" transition="in">
                                      <p:cBhvr>
                                        <p:cTn dur="1000"/>
                                        <p:tgtEl>
                                          <p:spTgt spid="43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0">
                                            <p:txEl>
                                              <p:pRg end="2" st="2"/>
                                            </p:txEl>
                                          </p:spTgt>
                                        </p:tgtEl>
                                        <p:attrNameLst>
                                          <p:attrName>style.visibility</p:attrName>
                                        </p:attrNameLst>
                                      </p:cBhvr>
                                      <p:to>
                                        <p:strVal val="visible"/>
                                      </p:to>
                                    </p:set>
                                    <p:animEffect filter="fade" transition="in">
                                      <p:cBhvr>
                                        <p:cTn dur="1000"/>
                                        <p:tgtEl>
                                          <p:spTgt spid="436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61"/>
                                        </p:tgtEl>
                                        <p:attrNameLst>
                                          <p:attrName>style.visibility</p:attrName>
                                        </p:attrNameLst>
                                      </p:cBhvr>
                                      <p:to>
                                        <p:strVal val="visible"/>
                                      </p:to>
                                    </p:set>
                                    <p:animEffect filter="fade" transition="in">
                                      <p:cBhvr>
                                        <p:cTn dur="2000"/>
                                        <p:tgtEl>
                                          <p:spTgt spid="4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7" name="Shape 4367"/>
        <p:cNvGrpSpPr/>
        <p:nvPr/>
      </p:nvGrpSpPr>
      <p:grpSpPr>
        <a:xfrm>
          <a:off x="0" y="0"/>
          <a:ext cx="0" cy="0"/>
          <a:chOff x="0" y="0"/>
          <a:chExt cx="0" cy="0"/>
        </a:xfrm>
      </p:grpSpPr>
      <p:sp>
        <p:nvSpPr>
          <p:cNvPr id="4368" name="Google Shape;4368;p271"/>
          <p:cNvSpPr txBox="1"/>
          <p:nvPr>
            <p:ph type="title"/>
          </p:nvPr>
        </p:nvSpPr>
        <p:spPr>
          <a:xfrm>
            <a:off x="2643555" y="228600"/>
            <a:ext cx="6799263"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None/>
            </a:pPr>
            <a:r>
              <a:rPr lang="en-US" sz="3200">
                <a:solidFill>
                  <a:srgbClr val="FF0000"/>
                </a:solidFill>
              </a:rPr>
              <a:t>Building Trust and Empathy</a:t>
            </a:r>
            <a:endParaRPr sz="3200">
              <a:solidFill>
                <a:srgbClr val="FF0000"/>
              </a:solidFill>
            </a:endParaRPr>
          </a:p>
        </p:txBody>
      </p:sp>
      <p:sp>
        <p:nvSpPr>
          <p:cNvPr id="4369" name="Google Shape;4369;p271"/>
          <p:cNvSpPr txBox="1"/>
          <p:nvPr>
            <p:ph idx="1" type="body"/>
          </p:nvPr>
        </p:nvSpPr>
        <p:spPr>
          <a:xfrm>
            <a:off x="1893278" y="1295400"/>
            <a:ext cx="8346098" cy="1219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Trust Brings respect and good interpersonal relation.</a:t>
            </a:r>
            <a:endParaRPr/>
          </a:p>
          <a:p>
            <a:pPr indent="-228600" lvl="0" marL="228600" rtl="0" algn="l">
              <a:lnSpc>
                <a:spcPct val="90000"/>
              </a:lnSpc>
              <a:spcBef>
                <a:spcPts val="1000"/>
              </a:spcBef>
              <a:spcAft>
                <a:spcPts val="0"/>
              </a:spcAft>
              <a:buSzPts val="2800"/>
              <a:buChar char="•"/>
            </a:pPr>
            <a:r>
              <a:rPr lang="en-US"/>
              <a:t>Creates an easy and learning environment </a:t>
            </a:r>
            <a:endParaRPr/>
          </a:p>
        </p:txBody>
      </p:sp>
      <p:pic>
        <p:nvPicPr>
          <p:cNvPr descr="91126-50" id="4370" name="Google Shape;4370;p271"/>
          <p:cNvPicPr preferRelativeResize="0"/>
          <p:nvPr/>
        </p:nvPicPr>
        <p:blipFill rotWithShape="1">
          <a:blip r:embed="rId3">
            <a:alphaModFix/>
          </a:blip>
          <a:srcRect b="0" l="0" r="0" t="0"/>
          <a:stretch/>
        </p:blipFill>
        <p:spPr>
          <a:xfrm>
            <a:off x="4724401" y="4876801"/>
            <a:ext cx="5267325" cy="1609725"/>
          </a:xfrm>
          <a:prstGeom prst="rect">
            <a:avLst/>
          </a:prstGeom>
          <a:noFill/>
          <a:ln>
            <a:noFill/>
          </a:ln>
        </p:spPr>
      </p:pic>
      <p:sp>
        <p:nvSpPr>
          <p:cNvPr id="4371" name="Google Shape;4371;p271"/>
          <p:cNvSpPr txBox="1"/>
          <p:nvPr/>
        </p:nvSpPr>
        <p:spPr>
          <a:xfrm>
            <a:off x="2538046" y="2538047"/>
            <a:ext cx="5562600"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200">
                <a:solidFill>
                  <a:srgbClr val="FF0000"/>
                </a:solidFill>
                <a:latin typeface="Calibri"/>
                <a:ea typeface="Calibri"/>
                <a:cs typeface="Calibri"/>
                <a:sym typeface="Calibri"/>
              </a:rPr>
              <a:t>Plan your project, your idea</a:t>
            </a:r>
            <a:endParaRPr sz="1400">
              <a:solidFill>
                <a:srgbClr val="000000"/>
              </a:solidFill>
              <a:latin typeface="Arial"/>
              <a:ea typeface="Arial"/>
              <a:cs typeface="Arial"/>
              <a:sym typeface="Arial"/>
            </a:endParaRPr>
          </a:p>
        </p:txBody>
      </p:sp>
      <p:sp>
        <p:nvSpPr>
          <p:cNvPr id="4372" name="Google Shape;4372;p271"/>
          <p:cNvSpPr txBox="1"/>
          <p:nvPr/>
        </p:nvSpPr>
        <p:spPr>
          <a:xfrm>
            <a:off x="1893279" y="3259017"/>
            <a:ext cx="7678615" cy="138499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2800"/>
              <a:buFont typeface="Arial"/>
              <a:buChar char="•"/>
            </a:pPr>
            <a:r>
              <a:rPr lang="en-US" sz="2800">
                <a:solidFill>
                  <a:srgbClr val="FFFFFF"/>
                </a:solidFill>
                <a:latin typeface="Calibri"/>
                <a:ea typeface="Calibri"/>
                <a:cs typeface="Calibri"/>
                <a:sym typeface="Calibri"/>
              </a:rPr>
              <a:t>Well prepare is half done.</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800"/>
              <a:buFont typeface="Arial"/>
              <a:buChar char="•"/>
            </a:pPr>
            <a:r>
              <a:rPr lang="en-US" sz="2800">
                <a:solidFill>
                  <a:srgbClr val="FFFFFF"/>
                </a:solidFill>
                <a:latin typeface="Calibri"/>
                <a:ea typeface="Calibri"/>
                <a:cs typeface="Calibri"/>
                <a:sym typeface="Calibri"/>
              </a:rPr>
              <a:t>Failing to plan = planning to fail</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800"/>
              <a:buFont typeface="Arial"/>
              <a:buChar char="•"/>
            </a:pPr>
            <a:r>
              <a:rPr lang="en-US" sz="2800">
                <a:solidFill>
                  <a:srgbClr val="FFFFFF"/>
                </a:solidFill>
                <a:latin typeface="Calibri"/>
                <a:ea typeface="Calibri"/>
                <a:cs typeface="Calibri"/>
                <a:sym typeface="Calibri"/>
              </a:rPr>
              <a:t>Plan your work, work to plan </a:t>
            </a:r>
            <a:endParaRPr sz="1400">
              <a:solidFill>
                <a:srgbClr val="000000"/>
              </a:solidFill>
              <a:latin typeface="Arial"/>
              <a:ea typeface="Arial"/>
              <a:cs typeface="Arial"/>
              <a:sym typeface="Arial"/>
            </a:endParaRPr>
          </a:p>
        </p:txBody>
      </p:sp>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70"/>
                                        </p:tgtEl>
                                        <p:attrNameLst>
                                          <p:attrName>style.visibility</p:attrName>
                                        </p:attrNameLst>
                                      </p:cBhvr>
                                      <p:to>
                                        <p:strVal val="visible"/>
                                      </p:to>
                                    </p:set>
                                    <p:animEffect filter="fade" transition="in">
                                      <p:cBhvr>
                                        <p:cTn dur="2000"/>
                                        <p:tgtEl>
                                          <p:spTgt spid="4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6" name="Shape 4376"/>
        <p:cNvGrpSpPr/>
        <p:nvPr/>
      </p:nvGrpSpPr>
      <p:grpSpPr>
        <a:xfrm>
          <a:off x="0" y="0"/>
          <a:ext cx="0" cy="0"/>
          <a:chOff x="0" y="0"/>
          <a:chExt cx="0" cy="0"/>
        </a:xfrm>
      </p:grpSpPr>
      <p:sp>
        <p:nvSpPr>
          <p:cNvPr id="4377" name="Google Shape;4377;p272"/>
          <p:cNvSpPr txBox="1"/>
          <p:nvPr>
            <p:ph type="title"/>
          </p:nvPr>
        </p:nvSpPr>
        <p:spPr>
          <a:xfrm>
            <a:off x="2057400" y="152400"/>
            <a:ext cx="7924800" cy="1524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000"/>
              <a:buNone/>
            </a:pPr>
            <a:r>
              <a:rPr lang="en-US" sz="4000">
                <a:solidFill>
                  <a:srgbClr val="FF0000"/>
                </a:solidFill>
              </a:rPr>
              <a:t>Effective communication is a vital part of any team </a:t>
            </a:r>
            <a:endParaRPr/>
          </a:p>
        </p:txBody>
      </p:sp>
      <p:pic>
        <p:nvPicPr>
          <p:cNvPr descr="S1416-43" id="4378" name="Google Shape;4378;p272"/>
          <p:cNvPicPr preferRelativeResize="0"/>
          <p:nvPr>
            <p:ph idx="1" type="body"/>
          </p:nvPr>
        </p:nvPicPr>
        <p:blipFill rotWithShape="1">
          <a:blip r:embed="rId3">
            <a:alphaModFix/>
          </a:blip>
          <a:srcRect b="0" l="0" r="0" t="0"/>
          <a:stretch/>
        </p:blipFill>
        <p:spPr>
          <a:xfrm>
            <a:off x="3352800" y="1558926"/>
            <a:ext cx="4927600" cy="1146175"/>
          </a:xfrm>
          <a:prstGeom prst="rect">
            <a:avLst/>
          </a:prstGeom>
          <a:noFill/>
          <a:ln>
            <a:noFill/>
          </a:ln>
        </p:spPr>
      </p:pic>
      <p:sp>
        <p:nvSpPr>
          <p:cNvPr id="4379" name="Google Shape;4379;p272"/>
          <p:cNvSpPr/>
          <p:nvPr/>
        </p:nvSpPr>
        <p:spPr>
          <a:xfrm>
            <a:off x="1905000" y="2819400"/>
            <a:ext cx="8534400" cy="326243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70C0"/>
              </a:buClr>
              <a:buSzPts val="3200"/>
              <a:buFont typeface="Arial"/>
              <a:buChar char="•"/>
            </a:pPr>
            <a:r>
              <a:rPr lang="en-US" sz="3200">
                <a:solidFill>
                  <a:srgbClr val="0070C0"/>
                </a:solidFill>
                <a:latin typeface="Arial"/>
                <a:ea typeface="Arial"/>
                <a:cs typeface="Arial"/>
                <a:sym typeface="Arial"/>
              </a:rPr>
              <a:t>Prompt communication can clear things in time</a:t>
            </a:r>
            <a:endParaRPr sz="1400">
              <a:solidFill>
                <a:srgbClr val="000000"/>
              </a:solidFill>
              <a:latin typeface="Arial"/>
              <a:ea typeface="Arial"/>
              <a:cs typeface="Arial"/>
              <a:sym typeface="Arial"/>
            </a:endParaRPr>
          </a:p>
          <a:p>
            <a:pPr indent="-196850" lvl="0" marL="285750" marR="0" rtl="0" algn="l">
              <a:spcBef>
                <a:spcPts val="0"/>
              </a:spcBef>
              <a:spcAft>
                <a:spcPts val="0"/>
              </a:spcAft>
              <a:buNone/>
            </a:pPr>
            <a:r>
              <a:t/>
            </a:r>
            <a:endParaRPr sz="1400">
              <a:solidFill>
                <a:srgbClr val="0070C0"/>
              </a:solidFill>
              <a:latin typeface="Arial"/>
              <a:ea typeface="Arial"/>
              <a:cs typeface="Arial"/>
              <a:sym typeface="Arial"/>
            </a:endParaRPr>
          </a:p>
          <a:p>
            <a:pPr indent="-457200" lvl="0" marL="457200" marR="0" rtl="0" algn="l">
              <a:spcBef>
                <a:spcPts val="0"/>
              </a:spcBef>
              <a:spcAft>
                <a:spcPts val="0"/>
              </a:spcAft>
              <a:buClr>
                <a:srgbClr val="0070C0"/>
              </a:buClr>
              <a:buSzPts val="3200"/>
              <a:buFont typeface="Arial"/>
              <a:buChar char="•"/>
            </a:pPr>
            <a:r>
              <a:rPr lang="en-US" sz="3200">
                <a:solidFill>
                  <a:srgbClr val="0070C0"/>
                </a:solidFill>
                <a:latin typeface="Arial"/>
                <a:ea typeface="Arial"/>
                <a:cs typeface="Arial"/>
                <a:sym typeface="Arial"/>
              </a:rPr>
              <a:t>Communicate without hurting anyone's emotions </a:t>
            </a:r>
            <a:endParaRPr sz="1400">
              <a:solidFill>
                <a:srgbClr val="000000"/>
              </a:solidFill>
              <a:latin typeface="Arial"/>
              <a:ea typeface="Arial"/>
              <a:cs typeface="Arial"/>
              <a:sym typeface="Arial"/>
            </a:endParaRPr>
          </a:p>
          <a:p>
            <a:pPr indent="-457200" lvl="0" marL="457200" marR="0" rtl="0" algn="l">
              <a:spcBef>
                <a:spcPts val="0"/>
              </a:spcBef>
              <a:spcAft>
                <a:spcPts val="0"/>
              </a:spcAft>
              <a:buClr>
                <a:srgbClr val="0070C0"/>
              </a:buClr>
              <a:buSzPts val="3200"/>
              <a:buFont typeface="Arial"/>
              <a:buChar char="•"/>
            </a:pPr>
            <a:r>
              <a:rPr lang="en-US" sz="3200">
                <a:solidFill>
                  <a:srgbClr val="0070C0"/>
                </a:solidFill>
                <a:latin typeface="Arial"/>
                <a:ea typeface="Arial"/>
                <a:cs typeface="Arial"/>
                <a:sym typeface="Arial"/>
              </a:rPr>
              <a:t>It is a medium to tie the members in a harmony</a:t>
            </a:r>
            <a:endParaRPr sz="3200">
              <a:solidFill>
                <a:srgbClr val="0070C0"/>
              </a:solidFill>
              <a:latin typeface="Arial"/>
              <a:ea typeface="Arial"/>
              <a:cs typeface="Arial"/>
              <a:sym typeface="Arial"/>
            </a:endParaRPr>
          </a:p>
        </p:txBody>
      </p:sp>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78"/>
                                        </p:tgtEl>
                                        <p:attrNameLst>
                                          <p:attrName>style.visibility</p:attrName>
                                        </p:attrNameLst>
                                      </p:cBhvr>
                                      <p:to>
                                        <p:strVal val="visible"/>
                                      </p:to>
                                    </p:set>
                                    <p:animEffect filter="fade" transition="in">
                                      <p:cBhvr>
                                        <p:cTn dur="2000"/>
                                        <p:tgtEl>
                                          <p:spTgt spid="4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4" name="Shape 2654"/>
        <p:cNvGrpSpPr/>
        <p:nvPr/>
      </p:nvGrpSpPr>
      <p:grpSpPr>
        <a:xfrm>
          <a:off x="0" y="0"/>
          <a:ext cx="0" cy="0"/>
          <a:chOff x="0" y="0"/>
          <a:chExt cx="0" cy="0"/>
        </a:xfrm>
      </p:grpSpPr>
      <p:sp>
        <p:nvSpPr>
          <p:cNvPr id="2655" name="Google Shape;2655;p27"/>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
        <p:nvSpPr>
          <p:cNvPr id="2656" name="Google Shape;2656;p27"/>
          <p:cNvSpPr/>
          <p:nvPr/>
        </p:nvSpPr>
        <p:spPr>
          <a:xfrm>
            <a:off x="2046057" y="718489"/>
            <a:ext cx="8046413" cy="5420992"/>
          </a:xfrm>
          <a:prstGeom prst="rect">
            <a:avLst/>
          </a:prstGeom>
          <a:noFill/>
          <a:ln>
            <a:noFill/>
          </a:ln>
        </p:spPr>
        <p:txBody>
          <a:bodyPr anchorCtr="0" anchor="t" bIns="0" lIns="0" spcFirstLastPara="1" rIns="0" wrap="square" tIns="0">
            <a:normAutofit/>
          </a:bodyPr>
          <a:lstStyle/>
          <a:p>
            <a:pPr indent="0" lvl="0" marL="0" marR="0" rtl="0" algn="just">
              <a:lnSpc>
                <a:spcPct val="80000"/>
              </a:lnSpc>
              <a:spcBef>
                <a:spcPts val="0"/>
              </a:spcBef>
              <a:spcAft>
                <a:spcPts val="0"/>
              </a:spcAft>
              <a:buNone/>
            </a:pPr>
            <a:r>
              <a:rPr b="1" i="0" lang="en-US" sz="2075" u="none" cap="none" strike="noStrike">
                <a:solidFill>
                  <a:srgbClr val="000000"/>
                </a:solidFill>
                <a:latin typeface="Times New Roman"/>
                <a:ea typeface="Times New Roman"/>
                <a:cs typeface="Times New Roman"/>
                <a:sym typeface="Times New Roman"/>
              </a:rPr>
              <a:t>		</a:t>
            </a:r>
            <a:endParaRPr b="0" i="0" sz="2075"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1" i="0" lang="en-US" sz="2075" u="none" cap="none" strike="noStrike">
                <a:solidFill>
                  <a:srgbClr val="000000"/>
                </a:solidFill>
                <a:latin typeface="Times New Roman"/>
                <a:ea typeface="Times New Roman"/>
                <a:cs typeface="Times New Roman"/>
                <a:sym typeface="Times New Roman"/>
              </a:rPr>
              <a:t>		Social media</a:t>
            </a:r>
            <a:r>
              <a:rPr b="0" i="0" lang="en-US" sz="2075" u="none" cap="none" strike="noStrike">
                <a:solidFill>
                  <a:srgbClr val="000000"/>
                </a:solidFill>
                <a:latin typeface="Times New Roman"/>
                <a:ea typeface="Times New Roman"/>
                <a:cs typeface="Times New Roman"/>
                <a:sym typeface="Times New Roman"/>
              </a:rPr>
              <a:t> are computer-mediated interactive technologies that facilitate the creation or exchange of information, ideas, career interests, and other forms of expression through virtual communities and networks.</a:t>
            </a:r>
            <a:endParaRPr b="0" i="0" sz="2075"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2075" u="none" cap="none" strike="noStrike">
                <a:solidFill>
                  <a:srgbClr val="000000"/>
                </a:solidFill>
                <a:latin typeface="Times New Roman"/>
                <a:ea typeface="Times New Roman"/>
                <a:cs typeface="Times New Roman"/>
                <a:sym typeface="Times New Roman"/>
              </a:rPr>
              <a:t>		Social networks facilitate the development of online social networks by connecting a user's profile with that of other people or groups. Users typically access social media services through web applications on desktops and laptops or download services that provide social media functionality on their mobile devices (e.g., smartphones and tablets). As users engage with these electronic services, they create highly interactive platforms through which individuals, communities, and organizations can share, co-create, discuss, participate in, and modify user-generated content or self-cleaning content posted online. In addition, social networks are used to document memories, to find out and explore things, to advertise and make friends, and to grow ideas from creating blogs, podcasts, videos, and websites. hate games.</a:t>
            </a:r>
            <a:endParaRPr b="0" i="0" sz="2075"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2075" u="none" cap="none" strike="noStrike">
                <a:solidFill>
                  <a:srgbClr val="000000"/>
                </a:solidFill>
                <a:latin typeface="Times New Roman"/>
                <a:ea typeface="Times New Roman"/>
                <a:cs typeface="Times New Roman"/>
                <a:sym typeface="Times New Roman"/>
              </a:rPr>
              <a:t>		Social media differs from traditional media (e.g., magazines, newspapers, TV, and radio) in many ways, including quality, coverage, frequency, usability, immediacy, and permanence. </a:t>
            </a:r>
            <a:endParaRPr b="0" i="0" sz="2075" u="none" cap="none" strike="noStrike">
              <a:solidFill>
                <a:srgbClr val="000000"/>
              </a:solidFill>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3" name="Shape 4383"/>
        <p:cNvGrpSpPr/>
        <p:nvPr/>
      </p:nvGrpSpPr>
      <p:grpSpPr>
        <a:xfrm>
          <a:off x="0" y="0"/>
          <a:ext cx="0" cy="0"/>
          <a:chOff x="0" y="0"/>
          <a:chExt cx="0" cy="0"/>
        </a:xfrm>
      </p:grpSpPr>
      <p:sp>
        <p:nvSpPr>
          <p:cNvPr id="4384" name="Google Shape;4384;p273"/>
          <p:cNvSpPr txBox="1"/>
          <p:nvPr>
            <p:ph type="title"/>
          </p:nvPr>
        </p:nvSpPr>
        <p:spPr>
          <a:xfrm>
            <a:off x="1689282" y="973015"/>
            <a:ext cx="4147834" cy="1729154"/>
          </a:xfrm>
          <a:prstGeom prst="rect">
            <a:avLst/>
          </a:prstGeom>
          <a:noFill/>
          <a:ln>
            <a:noFill/>
          </a:ln>
        </p:spPr>
        <p:txBody>
          <a:bodyPr anchorCtr="0" anchor="ctr" bIns="45700" lIns="91425" spcFirstLastPara="1" rIns="91425" wrap="square" tIns="45700">
            <a:normAutofit/>
          </a:bodyPr>
          <a:lstStyle/>
          <a:p>
            <a:pPr indent="-342900" lvl="0" marL="342900" rtl="0" algn="l">
              <a:lnSpc>
                <a:spcPct val="90000"/>
              </a:lnSpc>
              <a:spcBef>
                <a:spcPts val="0"/>
              </a:spcBef>
              <a:spcAft>
                <a:spcPts val="0"/>
              </a:spcAft>
              <a:buSzPts val="2400"/>
              <a:buFont typeface="Arial"/>
              <a:buChar char="•"/>
            </a:pPr>
            <a:r>
              <a:rPr lang="en-US" sz="2400"/>
              <a:t>Always put yourself in other's shoes, look the things from their side too- Cooperate</a:t>
            </a:r>
            <a:endParaRPr sz="2400"/>
          </a:p>
        </p:txBody>
      </p:sp>
      <p:pic>
        <p:nvPicPr>
          <p:cNvPr descr="ANd9GcT1MmC8jUMqZaz_McHunpy7ooyfkCicRWo4UFTJ7uSMKY3v58HH" id="4385" name="Google Shape;4385;p273"/>
          <p:cNvPicPr preferRelativeResize="0"/>
          <p:nvPr>
            <p:ph idx="1" type="body"/>
          </p:nvPr>
        </p:nvPicPr>
        <p:blipFill rotWithShape="1">
          <a:blip r:embed="rId3">
            <a:alphaModFix/>
          </a:blip>
          <a:srcRect b="0" l="0" r="0" t="0"/>
          <a:stretch/>
        </p:blipFill>
        <p:spPr>
          <a:xfrm>
            <a:off x="6095999" y="304801"/>
            <a:ext cx="4102100" cy="5770563"/>
          </a:xfrm>
          <a:prstGeom prst="rect">
            <a:avLst/>
          </a:prstGeom>
          <a:noFill/>
          <a:ln>
            <a:noFill/>
          </a:ln>
        </p:spPr>
      </p:pic>
      <p:sp>
        <p:nvSpPr>
          <p:cNvPr id="4386" name="Google Shape;4386;p273"/>
          <p:cNvSpPr/>
          <p:nvPr/>
        </p:nvSpPr>
        <p:spPr>
          <a:xfrm>
            <a:off x="1858108" y="381001"/>
            <a:ext cx="3947380" cy="486508"/>
          </a:xfrm>
          <a:prstGeom prst="rect">
            <a:avLst/>
          </a:prstGeom>
          <a:noFill/>
          <a:ln>
            <a:noFill/>
          </a:ln>
        </p:spPr>
        <p:txBody>
          <a:bodyPr anchorCtr="0" anchor="ctr" bIns="0" lIns="0" spcFirstLastPara="1" rIns="0" wrap="square" tIns="0">
            <a:noAutofit/>
          </a:bodyPr>
          <a:lstStyle/>
          <a:p>
            <a:pPr indent="0" lvl="0" marL="0" marR="0" rtl="0" algn="l">
              <a:lnSpc>
                <a:spcPct val="81000"/>
              </a:lnSpc>
              <a:spcBef>
                <a:spcPts val="0"/>
              </a:spcBef>
              <a:spcAft>
                <a:spcPts val="0"/>
              </a:spcAft>
              <a:buNone/>
            </a:pPr>
            <a:r>
              <a:rPr lang="en-US" sz="3600">
                <a:solidFill>
                  <a:srgbClr val="FF0000"/>
                </a:solidFill>
                <a:latin typeface="Calibri"/>
                <a:ea typeface="Calibri"/>
                <a:cs typeface="Calibri"/>
                <a:sym typeface="Calibri"/>
              </a:rPr>
              <a:t>Have empathy</a:t>
            </a:r>
            <a:endParaRPr sz="3600">
              <a:solidFill>
                <a:srgbClr val="FF0000"/>
              </a:solidFill>
              <a:latin typeface="Calibri"/>
              <a:ea typeface="Calibri"/>
              <a:cs typeface="Calibri"/>
              <a:sym typeface="Calibri"/>
            </a:endParaRPr>
          </a:p>
        </p:txBody>
      </p:sp>
      <p:sp>
        <p:nvSpPr>
          <p:cNvPr id="4387" name="Google Shape;4387;p273"/>
          <p:cNvSpPr txBox="1"/>
          <p:nvPr/>
        </p:nvSpPr>
        <p:spPr>
          <a:xfrm>
            <a:off x="1689283" y="2977662"/>
            <a:ext cx="440671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F0000"/>
                </a:solidFill>
                <a:latin typeface="Calibri"/>
                <a:ea typeface="Calibri"/>
                <a:cs typeface="Calibri"/>
                <a:sym typeface="Calibri"/>
              </a:rPr>
              <a:t>Never say, NO, that's not my job !</a:t>
            </a:r>
            <a:endParaRPr sz="3600">
              <a:solidFill>
                <a:srgbClr val="FFFFFF"/>
              </a:solidFill>
              <a:latin typeface="Calibri"/>
              <a:ea typeface="Calibri"/>
              <a:cs typeface="Calibri"/>
              <a:sym typeface="Calibri"/>
            </a:endParaRPr>
          </a:p>
        </p:txBody>
      </p:sp>
      <p:sp>
        <p:nvSpPr>
          <p:cNvPr id="4388" name="Google Shape;4388;p273"/>
          <p:cNvSpPr txBox="1"/>
          <p:nvPr/>
        </p:nvSpPr>
        <p:spPr>
          <a:xfrm>
            <a:off x="1689282" y="4385828"/>
            <a:ext cx="4147833" cy="156966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The strength of the team is each individual member… </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2400"/>
              <a:buFont typeface="Arial"/>
              <a:buChar char="•"/>
            </a:pPr>
            <a:r>
              <a:rPr lang="en-US" sz="2400">
                <a:solidFill>
                  <a:srgbClr val="FFFFFF"/>
                </a:solidFill>
                <a:latin typeface="Calibri"/>
                <a:ea typeface="Calibri"/>
                <a:cs typeface="Calibri"/>
                <a:sym typeface="Calibri"/>
              </a:rPr>
              <a:t>The strength of each member is the team.</a:t>
            </a:r>
            <a:endParaRPr sz="1400">
              <a:solidFill>
                <a:srgbClr val="000000"/>
              </a:solidFill>
              <a:latin typeface="Arial"/>
              <a:ea typeface="Arial"/>
              <a:cs typeface="Arial"/>
              <a:sym typeface="Arial"/>
            </a:endParaRPr>
          </a:p>
        </p:txBody>
      </p:sp>
    </p:spTree>
  </p:cSld>
  <p:clrMapOvr>
    <a:masterClrMapping/>
  </p:clrMapOvr>
  <p:transition>
    <p:wipe dir="d"/>
  </p:transition>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2" name="Shape 4392"/>
        <p:cNvGrpSpPr/>
        <p:nvPr/>
      </p:nvGrpSpPr>
      <p:grpSpPr>
        <a:xfrm>
          <a:off x="0" y="0"/>
          <a:ext cx="0" cy="0"/>
          <a:chOff x="0" y="0"/>
          <a:chExt cx="0" cy="0"/>
        </a:xfrm>
      </p:grpSpPr>
      <p:sp>
        <p:nvSpPr>
          <p:cNvPr id="4393" name="Google Shape;4393;p274"/>
          <p:cNvSpPr txBox="1"/>
          <p:nvPr>
            <p:ph type="title"/>
          </p:nvPr>
        </p:nvSpPr>
        <p:spPr>
          <a:xfrm>
            <a:off x="1765300" y="2004647"/>
            <a:ext cx="8489950" cy="11414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None/>
            </a:pPr>
            <a:r>
              <a:rPr b="1" lang="en-US" sz="3600">
                <a:solidFill>
                  <a:srgbClr val="FF0000"/>
                </a:solidFill>
              </a:rPr>
              <a:t>Common faith</a:t>
            </a:r>
            <a:endParaRPr/>
          </a:p>
        </p:txBody>
      </p:sp>
      <p:sp>
        <p:nvSpPr>
          <p:cNvPr id="4394" name="Google Shape;4394;p274"/>
          <p:cNvSpPr/>
          <p:nvPr/>
        </p:nvSpPr>
        <p:spPr>
          <a:xfrm>
            <a:off x="7315200" y="914400"/>
            <a:ext cx="2895600" cy="2971800"/>
          </a:xfrm>
          <a:prstGeom prst="rect">
            <a:avLst/>
          </a:prstGeom>
          <a:noFill/>
          <a:ln>
            <a:noFill/>
          </a:ln>
        </p:spPr>
        <p:txBody>
          <a:bodyPr anchorCtr="0" anchor="ctr" bIns="0" lIns="0" spcFirstLastPara="1" rIns="0" wrap="square" tIns="0">
            <a:noAutofit/>
          </a:bodyPr>
          <a:lstStyle/>
          <a:p>
            <a:pPr indent="0" lvl="0" marL="0" marR="0" rtl="0" algn="l">
              <a:lnSpc>
                <a:spcPct val="81000"/>
              </a:lnSpc>
              <a:spcBef>
                <a:spcPts val="0"/>
              </a:spcBef>
              <a:spcAft>
                <a:spcPts val="0"/>
              </a:spcAft>
              <a:buNone/>
            </a:pPr>
            <a:r>
              <a:t/>
            </a:r>
            <a:endParaRPr b="1" i="1" sz="3200">
              <a:solidFill>
                <a:srgbClr val="FF9966"/>
              </a:solidFill>
              <a:latin typeface="Arial"/>
              <a:ea typeface="Arial"/>
              <a:cs typeface="Arial"/>
              <a:sym typeface="Arial"/>
            </a:endParaRPr>
          </a:p>
        </p:txBody>
      </p:sp>
      <p:sp>
        <p:nvSpPr>
          <p:cNvPr id="4395" name="Google Shape;4395;p274"/>
          <p:cNvSpPr/>
          <p:nvPr/>
        </p:nvSpPr>
        <p:spPr>
          <a:xfrm>
            <a:off x="1822938" y="298938"/>
            <a:ext cx="8489950" cy="703385"/>
          </a:xfrm>
          <a:prstGeom prst="rect">
            <a:avLst/>
          </a:prstGeom>
          <a:noFill/>
          <a:ln>
            <a:noFill/>
          </a:ln>
        </p:spPr>
        <p:txBody>
          <a:bodyPr anchorCtr="0" anchor="ctr" bIns="0" lIns="0" spcFirstLastPara="1" rIns="0" wrap="square" tIns="0">
            <a:noAutofit/>
          </a:bodyPr>
          <a:lstStyle/>
          <a:p>
            <a:pPr indent="0" lvl="0" marL="0" marR="0" rtl="0" algn="l">
              <a:lnSpc>
                <a:spcPct val="81000"/>
              </a:lnSpc>
              <a:spcBef>
                <a:spcPts val="0"/>
              </a:spcBef>
              <a:spcAft>
                <a:spcPts val="0"/>
              </a:spcAft>
              <a:buNone/>
            </a:pPr>
            <a:r>
              <a:rPr lang="en-US" sz="3600">
                <a:solidFill>
                  <a:srgbClr val="FF0000"/>
                </a:solidFill>
                <a:latin typeface="Arial"/>
                <a:ea typeface="Arial"/>
                <a:cs typeface="Arial"/>
                <a:sym typeface="Arial"/>
              </a:rPr>
              <a:t>No one is perfect, know the limitations</a:t>
            </a:r>
            <a:endParaRPr sz="3600">
              <a:solidFill>
                <a:srgbClr val="FF0000"/>
              </a:solidFill>
              <a:latin typeface="Arial"/>
              <a:ea typeface="Arial"/>
              <a:cs typeface="Arial"/>
              <a:sym typeface="Arial"/>
            </a:endParaRPr>
          </a:p>
        </p:txBody>
      </p:sp>
      <p:sp>
        <p:nvSpPr>
          <p:cNvPr id="4396" name="Google Shape;4396;p274"/>
          <p:cNvSpPr txBox="1"/>
          <p:nvPr>
            <p:ph idx="1" type="body"/>
          </p:nvPr>
        </p:nvSpPr>
        <p:spPr>
          <a:xfrm>
            <a:off x="1822938" y="1172308"/>
            <a:ext cx="8216412" cy="832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SzPts val="2800"/>
              <a:buChar char="•"/>
            </a:pPr>
            <a:r>
              <a:rPr lang="en-US"/>
              <a:t>When we have problem, don't blame it on others, lets share it whatever it is, credit or blame.</a:t>
            </a:r>
            <a:endParaRPr/>
          </a:p>
        </p:txBody>
      </p:sp>
      <p:sp>
        <p:nvSpPr>
          <p:cNvPr id="4397" name="Google Shape;4397;p274"/>
          <p:cNvSpPr txBox="1"/>
          <p:nvPr/>
        </p:nvSpPr>
        <p:spPr>
          <a:xfrm>
            <a:off x="1822939" y="3071446"/>
            <a:ext cx="6957647" cy="4801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FFFFFF"/>
              </a:buClr>
              <a:buSzPts val="2800"/>
              <a:buFont typeface="Arial"/>
              <a:buChar char="•"/>
            </a:pPr>
            <a:r>
              <a:rPr lang="en-US" sz="2800">
                <a:solidFill>
                  <a:srgbClr val="FFFFFF"/>
                </a:solidFill>
                <a:latin typeface="Calibri"/>
                <a:ea typeface="Calibri"/>
                <a:cs typeface="Calibri"/>
                <a:sym typeface="Calibri"/>
              </a:rPr>
              <a:t>Celebrate and reward team achievements </a:t>
            </a:r>
            <a:endParaRPr sz="1400">
              <a:solidFill>
                <a:srgbClr val="000000"/>
              </a:solidFill>
              <a:latin typeface="Arial"/>
              <a:ea typeface="Arial"/>
              <a:cs typeface="Arial"/>
              <a:sym typeface="Arial"/>
            </a:endParaRPr>
          </a:p>
        </p:txBody>
      </p:sp>
      <p:sp>
        <p:nvSpPr>
          <p:cNvPr id="4398" name="Google Shape;4398;p274"/>
          <p:cNvSpPr txBox="1"/>
          <p:nvPr/>
        </p:nvSpPr>
        <p:spPr>
          <a:xfrm>
            <a:off x="1822939" y="3778271"/>
            <a:ext cx="8299939" cy="107721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C000"/>
              </a:buClr>
              <a:buSzPts val="3200"/>
              <a:buFont typeface="Arial"/>
              <a:buChar char="•"/>
            </a:pPr>
            <a:r>
              <a:rPr lang="en-US" sz="3200">
                <a:solidFill>
                  <a:srgbClr val="FFC000"/>
                </a:solidFill>
                <a:latin typeface="Calibri"/>
                <a:ea typeface="Calibri"/>
                <a:cs typeface="Calibri"/>
                <a:sym typeface="Calibri"/>
              </a:rPr>
              <a:t>The greatest enemy in a TEAM is .........ego, so never let ego come into your group</a:t>
            </a:r>
            <a:endParaRPr sz="1400">
              <a:solidFill>
                <a:srgbClr val="000000"/>
              </a:solidFill>
              <a:latin typeface="Arial"/>
              <a:ea typeface="Arial"/>
              <a:cs typeface="Arial"/>
              <a:sym typeface="Arial"/>
            </a:endParaRPr>
          </a:p>
        </p:txBody>
      </p:sp>
      <p:sp>
        <p:nvSpPr>
          <p:cNvPr id="4399" name="Google Shape;4399;p274"/>
          <p:cNvSpPr txBox="1"/>
          <p:nvPr/>
        </p:nvSpPr>
        <p:spPr>
          <a:xfrm>
            <a:off x="1910861" y="5082185"/>
            <a:ext cx="8128489" cy="5847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C000"/>
              </a:buClr>
              <a:buSzPts val="3200"/>
              <a:buFont typeface="Arial"/>
              <a:buChar char="•"/>
            </a:pPr>
            <a:r>
              <a:rPr lang="en-US" sz="3200">
                <a:solidFill>
                  <a:srgbClr val="FFC000"/>
                </a:solidFill>
                <a:latin typeface="Calibri"/>
                <a:ea typeface="Calibri"/>
                <a:cs typeface="Calibri"/>
                <a:sym typeface="Calibri"/>
              </a:rPr>
              <a:t>Do respect others, others respect you back</a:t>
            </a:r>
            <a:endParaRPr sz="1400">
              <a:solidFill>
                <a:srgbClr val="000000"/>
              </a:solidFill>
              <a:latin typeface="Arial"/>
              <a:ea typeface="Arial"/>
              <a:cs typeface="Arial"/>
              <a:sym typeface="Arial"/>
            </a:endParaRPr>
          </a:p>
        </p:txBody>
      </p:sp>
      <p:sp>
        <p:nvSpPr>
          <p:cNvPr id="4400" name="Google Shape;4400;p274"/>
          <p:cNvSpPr txBox="1"/>
          <p:nvPr/>
        </p:nvSpPr>
        <p:spPr>
          <a:xfrm>
            <a:off x="1910860" y="5879028"/>
            <a:ext cx="4572000" cy="5847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C000"/>
              </a:buClr>
              <a:buSzPts val="3200"/>
              <a:buFont typeface="Arial"/>
              <a:buChar char="•"/>
            </a:pPr>
            <a:r>
              <a:rPr lang="en-US" sz="3200">
                <a:solidFill>
                  <a:srgbClr val="FFC000"/>
                </a:solidFill>
                <a:latin typeface="Calibri"/>
                <a:ea typeface="Calibri"/>
                <a:cs typeface="Calibri"/>
                <a:sym typeface="Calibri"/>
              </a:rPr>
              <a:t>Unity</a:t>
            </a:r>
            <a:r>
              <a:rPr lang="en-US" sz="1800">
                <a:solidFill>
                  <a:srgbClr val="FFFFFF"/>
                </a:solidFill>
                <a:latin typeface="Calibri"/>
                <a:ea typeface="Calibri"/>
                <a:cs typeface="Calibri"/>
                <a:sym typeface="Calibri"/>
              </a:rPr>
              <a:t> </a:t>
            </a:r>
            <a:r>
              <a:rPr lang="en-US" sz="3200">
                <a:solidFill>
                  <a:srgbClr val="FFC000"/>
                </a:solidFill>
                <a:latin typeface="Calibri"/>
                <a:ea typeface="Calibri"/>
                <a:cs typeface="Calibri"/>
                <a:sym typeface="Calibri"/>
              </a:rPr>
              <a:t>is the strength </a:t>
            </a:r>
            <a:endParaRPr sz="1400">
              <a:solidFill>
                <a:srgbClr val="000000"/>
              </a:solidFill>
              <a:latin typeface="Arial"/>
              <a:ea typeface="Arial"/>
              <a:cs typeface="Arial"/>
              <a:sym typeface="Arial"/>
            </a:endParaRPr>
          </a:p>
        </p:txBody>
      </p:sp>
    </p:spTree>
  </p:cSld>
  <p:clrMapOvr>
    <a:masterClrMapping/>
  </p:clrMapOvr>
  <p:transition>
    <p:wipe dir="d"/>
  </p:transition>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4" name="Shape 4404"/>
        <p:cNvGrpSpPr/>
        <p:nvPr/>
      </p:nvGrpSpPr>
      <p:grpSpPr>
        <a:xfrm>
          <a:off x="0" y="0"/>
          <a:ext cx="0" cy="0"/>
          <a:chOff x="0" y="0"/>
          <a:chExt cx="0" cy="0"/>
        </a:xfrm>
      </p:grpSpPr>
      <p:sp>
        <p:nvSpPr>
          <p:cNvPr id="4405" name="Google Shape;4405;p275"/>
          <p:cNvSpPr txBox="1"/>
          <p:nvPr>
            <p:ph type="title"/>
          </p:nvPr>
        </p:nvSpPr>
        <p:spPr>
          <a:xfrm>
            <a:off x="1981200" y="365127"/>
            <a:ext cx="8058150" cy="8540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lang="en-US">
                <a:solidFill>
                  <a:srgbClr val="FF0000"/>
                </a:solidFill>
              </a:rPr>
              <a:t>Summing up</a:t>
            </a:r>
            <a:endParaRPr/>
          </a:p>
        </p:txBody>
      </p:sp>
      <p:sp>
        <p:nvSpPr>
          <p:cNvPr id="4406" name="Google Shape;4406;p275"/>
          <p:cNvSpPr txBox="1"/>
          <p:nvPr>
            <p:ph idx="1" type="body"/>
          </p:nvPr>
        </p:nvSpPr>
        <p:spPr>
          <a:xfrm>
            <a:off x="1793632" y="1500554"/>
            <a:ext cx="8417169" cy="49764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Basic elements of effective teamwork</a:t>
            </a:r>
            <a:endParaRPr/>
          </a:p>
          <a:p>
            <a:pPr indent="-50800" lvl="0" marL="228600" rtl="0" algn="l">
              <a:lnSpc>
                <a:spcPct val="90000"/>
              </a:lnSpc>
              <a:spcBef>
                <a:spcPts val="1000"/>
              </a:spcBef>
              <a:spcAft>
                <a:spcPts val="0"/>
              </a:spcAft>
              <a:buSzPts val="2800"/>
              <a:buNone/>
            </a:pPr>
            <a:r>
              <a:t/>
            </a:r>
            <a:endParaRPr/>
          </a:p>
          <a:p>
            <a:pPr indent="-228600" lvl="1" marL="685800" rtl="0" algn="l">
              <a:lnSpc>
                <a:spcPct val="90000"/>
              </a:lnSpc>
              <a:spcBef>
                <a:spcPts val="500"/>
              </a:spcBef>
              <a:spcAft>
                <a:spcPts val="0"/>
              </a:spcAft>
              <a:buSzPts val="2400"/>
              <a:buChar char="•"/>
            </a:pPr>
            <a:r>
              <a:rPr lang="en-US"/>
              <a:t>Strong leadership</a:t>
            </a:r>
            <a:endParaRPr/>
          </a:p>
          <a:p>
            <a:pPr indent="-228600" lvl="1" marL="685800" rtl="0" algn="l">
              <a:lnSpc>
                <a:spcPct val="90000"/>
              </a:lnSpc>
              <a:spcBef>
                <a:spcPts val="500"/>
              </a:spcBef>
              <a:spcAft>
                <a:spcPts val="0"/>
              </a:spcAft>
              <a:buSzPts val="2400"/>
              <a:buChar char="•"/>
            </a:pPr>
            <a:r>
              <a:rPr lang="en-US"/>
              <a:t>Clear Roles and responsibilities</a:t>
            </a:r>
            <a:endParaRPr/>
          </a:p>
          <a:p>
            <a:pPr indent="-228600" lvl="1" marL="685800" rtl="0" algn="l">
              <a:lnSpc>
                <a:spcPct val="90000"/>
              </a:lnSpc>
              <a:spcBef>
                <a:spcPts val="500"/>
              </a:spcBef>
              <a:spcAft>
                <a:spcPts val="0"/>
              </a:spcAft>
              <a:buSzPts val="2400"/>
              <a:buChar char="•"/>
            </a:pPr>
            <a:r>
              <a:rPr lang="en-US"/>
              <a:t>Effective communication</a:t>
            </a:r>
            <a:endParaRPr/>
          </a:p>
          <a:p>
            <a:pPr indent="-228600" lvl="1" marL="685800" rtl="0" algn="l">
              <a:lnSpc>
                <a:spcPct val="90000"/>
              </a:lnSpc>
              <a:spcBef>
                <a:spcPts val="500"/>
              </a:spcBef>
              <a:spcAft>
                <a:spcPts val="0"/>
              </a:spcAft>
              <a:buSzPts val="2400"/>
              <a:buChar char="•"/>
            </a:pPr>
            <a:r>
              <a:rPr lang="en-US"/>
              <a:t>Collaboration</a:t>
            </a:r>
            <a:endParaRPr/>
          </a:p>
          <a:p>
            <a:pPr indent="-228600" lvl="1" marL="685800" rtl="0" algn="l">
              <a:lnSpc>
                <a:spcPct val="90000"/>
              </a:lnSpc>
              <a:spcBef>
                <a:spcPts val="500"/>
              </a:spcBef>
              <a:spcAft>
                <a:spcPts val="0"/>
              </a:spcAft>
              <a:buSzPts val="2400"/>
              <a:buChar char="•"/>
            </a:pPr>
            <a:r>
              <a:rPr lang="en-US"/>
              <a:t>Participative decision-making</a:t>
            </a:r>
            <a:endParaRPr/>
          </a:p>
          <a:p>
            <a:pPr indent="-228600" lvl="1" marL="685800" rtl="0" algn="l">
              <a:lnSpc>
                <a:spcPct val="90000"/>
              </a:lnSpc>
              <a:spcBef>
                <a:spcPts val="500"/>
              </a:spcBef>
              <a:spcAft>
                <a:spcPts val="0"/>
              </a:spcAft>
              <a:buSzPts val="2400"/>
              <a:buChar char="•"/>
            </a:pPr>
            <a:r>
              <a:rPr lang="en-US"/>
              <a:t>Commitment and accountability</a:t>
            </a:r>
            <a:endParaRPr/>
          </a:p>
          <a:p>
            <a:pPr indent="-228600" lvl="1" marL="685800" rtl="0" algn="l">
              <a:lnSpc>
                <a:spcPct val="90000"/>
              </a:lnSpc>
              <a:spcBef>
                <a:spcPts val="500"/>
              </a:spcBef>
              <a:spcAft>
                <a:spcPts val="0"/>
              </a:spcAft>
              <a:buSzPts val="2400"/>
              <a:buChar char="•"/>
            </a:pPr>
            <a:r>
              <a:rPr lang="en-US"/>
              <a:t>Learning and sharing</a:t>
            </a:r>
            <a:endParaRPr/>
          </a:p>
          <a:p>
            <a:pPr indent="-228600" lvl="1" marL="685800" rtl="0" algn="l">
              <a:lnSpc>
                <a:spcPct val="90000"/>
              </a:lnSpc>
              <a:spcBef>
                <a:spcPts val="500"/>
              </a:spcBef>
              <a:spcAft>
                <a:spcPts val="0"/>
              </a:spcAft>
              <a:buSzPts val="2400"/>
              <a:buChar char="•"/>
            </a:pPr>
            <a:r>
              <a:rPr lang="en-US"/>
              <a:t>Supervision and monitoring</a:t>
            </a:r>
            <a:endParaRPr/>
          </a:p>
          <a:p>
            <a:pPr indent="-228600" lvl="1" marL="685800" rtl="0" algn="l">
              <a:lnSpc>
                <a:spcPct val="90000"/>
              </a:lnSpc>
              <a:spcBef>
                <a:spcPts val="500"/>
              </a:spcBef>
              <a:spcAft>
                <a:spcPts val="0"/>
              </a:spcAft>
              <a:buSzPts val="2400"/>
              <a:buChar char="•"/>
            </a:pPr>
            <a:r>
              <a:rPr lang="en-US"/>
              <a:t>Flexibility</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0" name="Shape 4410"/>
        <p:cNvGrpSpPr/>
        <p:nvPr/>
      </p:nvGrpSpPr>
      <p:grpSpPr>
        <a:xfrm>
          <a:off x="0" y="0"/>
          <a:ext cx="0" cy="0"/>
          <a:chOff x="0" y="0"/>
          <a:chExt cx="0" cy="0"/>
        </a:xfrm>
      </p:grpSpPr>
      <p:sp>
        <p:nvSpPr>
          <p:cNvPr id="4411" name="Google Shape;4411;p276"/>
          <p:cNvSpPr txBox="1"/>
          <p:nvPr/>
        </p:nvSpPr>
        <p:spPr>
          <a:xfrm>
            <a:off x="3171093" y="379061"/>
            <a:ext cx="550398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	</a:t>
            </a:r>
            <a:r>
              <a:rPr b="1" lang="en-US" sz="4400">
                <a:solidFill>
                  <a:srgbClr val="FF0000"/>
                </a:solidFill>
                <a:latin typeface="Calibri"/>
                <a:ea typeface="Calibri"/>
                <a:cs typeface="Calibri"/>
                <a:sym typeface="Calibri"/>
              </a:rPr>
              <a:t>Business plan</a:t>
            </a:r>
            <a:endParaRPr sz="1400">
              <a:solidFill>
                <a:srgbClr val="000000"/>
              </a:solidFill>
              <a:latin typeface="Arial"/>
              <a:ea typeface="Arial"/>
              <a:cs typeface="Arial"/>
              <a:sym typeface="Arial"/>
            </a:endParaRPr>
          </a:p>
        </p:txBody>
      </p:sp>
      <p:pic>
        <p:nvPicPr>
          <p:cNvPr id="4412" name="Google Shape;4412;p276"/>
          <p:cNvPicPr preferRelativeResize="0"/>
          <p:nvPr/>
        </p:nvPicPr>
        <p:blipFill rotWithShape="1">
          <a:blip r:embed="rId3">
            <a:alphaModFix/>
          </a:blip>
          <a:srcRect b="0" l="0" r="0" t="0"/>
          <a:stretch/>
        </p:blipFill>
        <p:spPr>
          <a:xfrm>
            <a:off x="3555388" y="1292130"/>
            <a:ext cx="4572000" cy="3042458"/>
          </a:xfrm>
          <a:prstGeom prst="rect">
            <a:avLst/>
          </a:prstGeom>
          <a:noFill/>
          <a:ln>
            <a:noFill/>
          </a:ln>
        </p:spPr>
      </p:pic>
      <p:sp>
        <p:nvSpPr>
          <p:cNvPr id="4413" name="Google Shape;4413;p276"/>
          <p:cNvSpPr txBox="1"/>
          <p:nvPr/>
        </p:nvSpPr>
        <p:spPr>
          <a:xfrm>
            <a:off x="2004646" y="4665785"/>
            <a:ext cx="7854462" cy="17426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Every business starts with an idea. But when you have this idea you must structure and organize it to improve your chances of success. You must think about its advantages and problems, about your finances, about your customers and much more. Because of that you should write a </a:t>
            </a:r>
            <a:r>
              <a:rPr lang="en-US" sz="1800">
                <a:solidFill>
                  <a:srgbClr val="FF0000"/>
                </a:solidFill>
                <a:latin typeface="Calibri"/>
                <a:ea typeface="Calibri"/>
                <a:cs typeface="Calibri"/>
                <a:sym typeface="Calibri"/>
              </a:rPr>
              <a:t>business plan </a:t>
            </a:r>
            <a:r>
              <a:rPr lang="en-US" sz="1800">
                <a:solidFill>
                  <a:srgbClr val="FFFFFF"/>
                </a:solidFill>
                <a:latin typeface="Calibri"/>
                <a:ea typeface="Calibri"/>
                <a:cs typeface="Calibri"/>
                <a:sym typeface="Calibri"/>
              </a:rPr>
              <a:t>which explains everybody your future company. This work will maybe also show you the dangers and difficulties in your idea and help to eliminate them.</a:t>
            </a:r>
            <a:endParaRPr sz="1400">
              <a:solidFill>
                <a:srgbClr val="000000"/>
              </a:solidFill>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7" name="Shape 4417"/>
        <p:cNvGrpSpPr/>
        <p:nvPr/>
      </p:nvGrpSpPr>
      <p:grpSpPr>
        <a:xfrm>
          <a:off x="0" y="0"/>
          <a:ext cx="0" cy="0"/>
          <a:chOff x="0" y="0"/>
          <a:chExt cx="0" cy="0"/>
        </a:xfrm>
      </p:grpSpPr>
      <p:sp>
        <p:nvSpPr>
          <p:cNvPr id="4418" name="Google Shape;4418;p277"/>
          <p:cNvSpPr txBox="1"/>
          <p:nvPr/>
        </p:nvSpPr>
        <p:spPr>
          <a:xfrm>
            <a:off x="2561492" y="657890"/>
            <a:ext cx="725658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Which properties do you need to run a successful</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2400">
                <a:solidFill>
                  <a:srgbClr val="FF0000"/>
                </a:solidFill>
                <a:latin typeface="Calibri"/>
                <a:ea typeface="Calibri"/>
                <a:cs typeface="Calibri"/>
                <a:sym typeface="Calibri"/>
              </a:rPr>
              <a:t>business or to be a successful entrepreneur?</a:t>
            </a:r>
            <a:endParaRPr sz="1400">
              <a:solidFill>
                <a:srgbClr val="000000"/>
              </a:solidFill>
              <a:latin typeface="Arial"/>
              <a:ea typeface="Arial"/>
              <a:cs typeface="Arial"/>
              <a:sym typeface="Arial"/>
            </a:endParaRPr>
          </a:p>
        </p:txBody>
      </p:sp>
      <p:sp>
        <p:nvSpPr>
          <p:cNvPr id="4419" name="Google Shape;4419;p277"/>
          <p:cNvSpPr txBox="1"/>
          <p:nvPr/>
        </p:nvSpPr>
        <p:spPr>
          <a:xfrm>
            <a:off x="2561491" y="1635930"/>
            <a:ext cx="4572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	Eagerness for independence</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Innovative spirit</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Healthy risk appetite</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One´s own initiative</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Impulsiveness</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Achievement- orientation</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Social authority</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Emotional stability</a:t>
            </a:r>
            <a:endParaRPr sz="1400">
              <a:solidFill>
                <a:srgbClr val="000000"/>
              </a:solidFill>
              <a:latin typeface="Arial"/>
              <a:ea typeface="Arial"/>
              <a:cs typeface="Arial"/>
              <a:sym typeface="Arial"/>
            </a:endParaRPr>
          </a:p>
        </p:txBody>
      </p:sp>
      <p:graphicFrame>
        <p:nvGraphicFramePr>
          <p:cNvPr id="4420" name="Google Shape;4420;p277"/>
          <p:cNvGraphicFramePr/>
          <p:nvPr/>
        </p:nvGraphicFramePr>
        <p:xfrm>
          <a:off x="2907323" y="4489937"/>
          <a:ext cx="3000000" cy="3000000"/>
        </p:xfrm>
        <a:graphic>
          <a:graphicData uri="http://schemas.openxmlformats.org/drawingml/2006/table">
            <a:tbl>
              <a:tblPr>
                <a:noFill/>
                <a:tableStyleId>{BA6ACF1C-2741-497A-B37B-7E38FDEAB12F}</a:tableStyleId>
              </a:tblPr>
              <a:tblGrid>
                <a:gridCol w="3056750"/>
                <a:gridCol w="3056750"/>
              </a:tblGrid>
              <a:tr h="256725">
                <a:tc>
                  <a:txBody>
                    <a:bodyPr/>
                    <a:lstStyle/>
                    <a:p>
                      <a:pPr indent="0" lvl="0" marL="69850" marR="0" rtl="0" algn="l">
                        <a:lnSpc>
                          <a:spcPct val="112727"/>
                        </a:lnSpc>
                        <a:spcBef>
                          <a:spcPts val="0"/>
                        </a:spcBef>
                        <a:spcAft>
                          <a:spcPts val="0"/>
                        </a:spcAft>
                        <a:buClr>
                          <a:srgbClr val="000000"/>
                        </a:buClr>
                        <a:buSzPts val="1100"/>
                        <a:buFont typeface="Arial"/>
                        <a:buNone/>
                      </a:pPr>
                      <a:r>
                        <a:rPr b="1" lang="en-US" sz="1100" u="none" cap="none" strike="noStrike">
                          <a:solidFill>
                            <a:srgbClr val="FF0000"/>
                          </a:solidFill>
                          <a:latin typeface="Calibri"/>
                          <a:ea typeface="Calibri"/>
                          <a:cs typeface="Calibri"/>
                          <a:sym typeface="Calibri"/>
                        </a:rPr>
                        <a:t>Pro +</a:t>
                      </a:r>
                      <a:endParaRPr sz="1100" u="none" cap="none" strike="noStrike">
                        <a:solidFill>
                          <a:srgbClr val="FF0000"/>
                        </a:solidFill>
                        <a:latin typeface="Calibri"/>
                        <a:ea typeface="Calibri"/>
                        <a:cs typeface="Calibri"/>
                        <a:sym typeface="Calibri"/>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67945" marR="0" rtl="0" algn="l">
                        <a:lnSpc>
                          <a:spcPct val="112727"/>
                        </a:lnSpc>
                        <a:spcBef>
                          <a:spcPts val="0"/>
                        </a:spcBef>
                        <a:spcAft>
                          <a:spcPts val="0"/>
                        </a:spcAft>
                        <a:buClr>
                          <a:srgbClr val="000000"/>
                        </a:buClr>
                        <a:buSzPts val="1100"/>
                        <a:buFont typeface="Arial"/>
                        <a:buNone/>
                      </a:pPr>
                      <a:r>
                        <a:rPr b="1" lang="en-US" sz="1100" u="none" cap="none" strike="noStrike">
                          <a:solidFill>
                            <a:srgbClr val="FF0000"/>
                          </a:solidFill>
                          <a:latin typeface="Calibri"/>
                          <a:ea typeface="Calibri"/>
                          <a:cs typeface="Calibri"/>
                          <a:sym typeface="Calibri"/>
                        </a:rPr>
                        <a:t>Contra -</a:t>
                      </a:r>
                      <a:endParaRPr sz="1100" u="none" cap="none" strike="noStrike">
                        <a:solidFill>
                          <a:srgbClr val="FF0000"/>
                        </a:solidFill>
                        <a:latin typeface="Calibri"/>
                        <a:ea typeface="Calibri"/>
                        <a:cs typeface="Calibri"/>
                        <a:sym typeface="Calibri"/>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56725">
                <a:tc>
                  <a:txBody>
                    <a:bodyPr/>
                    <a:lstStyle/>
                    <a:p>
                      <a:pPr indent="0" lvl="0" marL="69850" marR="0" rtl="0" algn="l">
                        <a:lnSpc>
                          <a:spcPct val="112727"/>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To be a free agent</a:t>
                      </a:r>
                      <a:endParaRPr sz="1400" u="none" cap="none" strike="noStrike"/>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67945" marR="0" rtl="0" algn="l">
                        <a:lnSpc>
                          <a:spcPct val="112727"/>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Often a lot of work</a:t>
                      </a:r>
                      <a:endParaRPr sz="1400" u="none" cap="none" strike="noStrike"/>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56725">
                <a:tc>
                  <a:txBody>
                    <a:bodyPr/>
                    <a:lstStyle/>
                    <a:p>
                      <a:pPr indent="0" lvl="0" marL="69850" marR="0" rtl="0" algn="l">
                        <a:lnSpc>
                          <a:spcPct val="112727"/>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You meet new people</a:t>
                      </a:r>
                      <a:endParaRPr sz="1400" u="none" cap="none" strike="noStrike"/>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67945" marR="0" rtl="0" algn="l">
                        <a:lnSpc>
                          <a:spcPct val="112727"/>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You must be confident also in hard times</a:t>
                      </a:r>
                      <a:endParaRPr sz="1400" u="none" cap="none" strike="noStrike"/>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56725">
                <a:tc>
                  <a:txBody>
                    <a:bodyPr/>
                    <a:lstStyle/>
                    <a:p>
                      <a:pPr indent="0" lvl="0" marL="69850" marR="0" rtl="0" algn="l">
                        <a:lnSpc>
                          <a:spcPct val="112727"/>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To socialize</a:t>
                      </a:r>
                      <a:endParaRPr sz="1400" u="none" cap="none" strike="noStrike"/>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67945" marR="0" rtl="0" algn="l">
                        <a:lnSpc>
                          <a:spcPct val="112727"/>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Sometimes it´s hard to calm down or keep calm</a:t>
                      </a:r>
                      <a:endParaRPr sz="1400" u="none" cap="none" strike="noStrike"/>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56725">
                <a:tc>
                  <a:txBody>
                    <a:bodyPr/>
                    <a:lstStyle/>
                    <a:p>
                      <a:pPr indent="0" lvl="0" marL="69850" marR="0" rtl="0" algn="l">
                        <a:lnSpc>
                          <a:spcPct val="112727"/>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It´s diversified</a:t>
                      </a:r>
                      <a:endParaRPr sz="1400" u="none" cap="none" strike="noStrike"/>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 </a:t>
                      </a:r>
                      <a:endParaRPr sz="1100" u="none" cap="none" strike="noStrike">
                        <a:latin typeface="Calibri"/>
                        <a:ea typeface="Calibri"/>
                        <a:cs typeface="Calibri"/>
                        <a:sym typeface="Calibri"/>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4" name="Shape 4424"/>
        <p:cNvGrpSpPr/>
        <p:nvPr/>
      </p:nvGrpSpPr>
      <p:grpSpPr>
        <a:xfrm>
          <a:off x="0" y="0"/>
          <a:ext cx="0" cy="0"/>
          <a:chOff x="0" y="0"/>
          <a:chExt cx="0" cy="0"/>
        </a:xfrm>
      </p:grpSpPr>
      <p:sp>
        <p:nvSpPr>
          <p:cNvPr id="4425" name="Google Shape;4425;p278"/>
          <p:cNvSpPr txBox="1"/>
          <p:nvPr/>
        </p:nvSpPr>
        <p:spPr>
          <a:xfrm>
            <a:off x="2420815" y="858688"/>
            <a:ext cx="4572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Business Idea</a:t>
            </a:r>
            <a:endParaRPr sz="1400">
              <a:solidFill>
                <a:srgbClr val="000000"/>
              </a:solidFill>
              <a:latin typeface="Arial"/>
              <a:ea typeface="Arial"/>
              <a:cs typeface="Arial"/>
              <a:sym typeface="Arial"/>
            </a:endParaRPr>
          </a:p>
        </p:txBody>
      </p:sp>
      <p:sp>
        <p:nvSpPr>
          <p:cNvPr id="4426" name="Google Shape;4426;p278"/>
          <p:cNvSpPr txBox="1"/>
          <p:nvPr/>
        </p:nvSpPr>
        <p:spPr>
          <a:xfrm>
            <a:off x="2104292" y="2228671"/>
            <a:ext cx="7854462" cy="304698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Describe your business idea.</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Describe the different types of product/ service you are going to be selling (e.g. color, sizes).</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Find a business name and explain your decision.</a:t>
            </a:r>
            <a:endParaRPr sz="1400">
              <a:solidFill>
                <a:srgbClr val="000000"/>
              </a:solidFill>
              <a:latin typeface="Arial"/>
              <a:ea typeface="Arial"/>
              <a:cs typeface="Arial"/>
              <a:sym typeface="Arial"/>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0" name="Shape 4430"/>
        <p:cNvGrpSpPr/>
        <p:nvPr/>
      </p:nvGrpSpPr>
      <p:grpSpPr>
        <a:xfrm>
          <a:off x="0" y="0"/>
          <a:ext cx="0" cy="0"/>
          <a:chOff x="0" y="0"/>
          <a:chExt cx="0" cy="0"/>
        </a:xfrm>
      </p:grpSpPr>
      <p:sp>
        <p:nvSpPr>
          <p:cNvPr id="4431" name="Google Shape;4431;p279"/>
          <p:cNvSpPr txBox="1"/>
          <p:nvPr/>
        </p:nvSpPr>
        <p:spPr>
          <a:xfrm>
            <a:off x="2092571" y="1238055"/>
            <a:ext cx="4572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Customer Group/ Target Market</a:t>
            </a:r>
            <a:endParaRPr sz="1400">
              <a:solidFill>
                <a:srgbClr val="000000"/>
              </a:solidFill>
              <a:latin typeface="Arial"/>
              <a:ea typeface="Arial"/>
              <a:cs typeface="Arial"/>
              <a:sym typeface="Arial"/>
            </a:endParaRPr>
          </a:p>
        </p:txBody>
      </p:sp>
      <p:sp>
        <p:nvSpPr>
          <p:cNvPr id="4432" name="Google Shape;4432;p279"/>
          <p:cNvSpPr txBox="1"/>
          <p:nvPr/>
        </p:nvSpPr>
        <p:spPr>
          <a:xfrm>
            <a:off x="1940169" y="2924909"/>
            <a:ext cx="8159261" cy="206210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Describe your typical customer (how old, how much they earn, where is he living…).</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How many customers are you waiting to buy from you?</a:t>
            </a:r>
            <a:endParaRPr sz="1400">
              <a:solidFill>
                <a:srgbClr val="000000"/>
              </a:solidFill>
              <a:latin typeface="Arial"/>
              <a:ea typeface="Arial"/>
              <a:cs typeface="Arial"/>
              <a:sym typeface="Arial"/>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6" name="Shape 4436"/>
        <p:cNvGrpSpPr/>
        <p:nvPr/>
      </p:nvGrpSpPr>
      <p:grpSpPr>
        <a:xfrm>
          <a:off x="0" y="0"/>
          <a:ext cx="0" cy="0"/>
          <a:chOff x="0" y="0"/>
          <a:chExt cx="0" cy="0"/>
        </a:xfrm>
      </p:grpSpPr>
      <p:sp>
        <p:nvSpPr>
          <p:cNvPr id="4437" name="Google Shape;4437;p280"/>
          <p:cNvSpPr txBox="1"/>
          <p:nvPr/>
        </p:nvSpPr>
        <p:spPr>
          <a:xfrm>
            <a:off x="2039815" y="984117"/>
            <a:ext cx="4572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Customer Relations</a:t>
            </a:r>
            <a:endParaRPr sz="1400">
              <a:solidFill>
                <a:srgbClr val="000000"/>
              </a:solidFill>
              <a:latin typeface="Arial"/>
              <a:ea typeface="Arial"/>
              <a:cs typeface="Arial"/>
              <a:sym typeface="Arial"/>
            </a:endParaRPr>
          </a:p>
        </p:txBody>
      </p:sp>
      <p:sp>
        <p:nvSpPr>
          <p:cNvPr id="4438" name="Google Shape;4438;p280"/>
          <p:cNvSpPr txBox="1"/>
          <p:nvPr/>
        </p:nvSpPr>
        <p:spPr>
          <a:xfrm>
            <a:off x="1899139" y="2082407"/>
            <a:ext cx="8253046"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Explain your communication policy (How do you want to present your product to the customers – newspaper, internet…).</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Find a strapline, a catchy phrase that goes with your business name.</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3200"/>
              <a:buFont typeface="Arial"/>
              <a:buChar char="•"/>
            </a:pPr>
            <a:r>
              <a:rPr lang="en-US" sz="3200">
                <a:solidFill>
                  <a:srgbClr val="FFFFFF"/>
                </a:solidFill>
                <a:latin typeface="Calibri"/>
                <a:ea typeface="Calibri"/>
                <a:cs typeface="Calibri"/>
                <a:sym typeface="Calibri"/>
              </a:rPr>
              <a:t>How will your product be delivered to your customer?</a:t>
            </a:r>
            <a:endParaRPr sz="1400">
              <a:solidFill>
                <a:srgbClr val="000000"/>
              </a:solidFill>
              <a:latin typeface="Arial"/>
              <a:ea typeface="Arial"/>
              <a:cs typeface="Arial"/>
              <a:sym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2" name="Shape 4442"/>
        <p:cNvGrpSpPr/>
        <p:nvPr/>
      </p:nvGrpSpPr>
      <p:grpSpPr>
        <a:xfrm>
          <a:off x="0" y="0"/>
          <a:ext cx="0" cy="0"/>
          <a:chOff x="0" y="0"/>
          <a:chExt cx="0" cy="0"/>
        </a:xfrm>
      </p:grpSpPr>
      <p:sp>
        <p:nvSpPr>
          <p:cNvPr id="4443" name="Google Shape;4443;p281"/>
          <p:cNvSpPr txBox="1"/>
          <p:nvPr/>
        </p:nvSpPr>
        <p:spPr>
          <a:xfrm>
            <a:off x="2344616" y="497109"/>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Competitor Analysis</a:t>
            </a:r>
            <a:endParaRPr sz="1400">
              <a:solidFill>
                <a:srgbClr val="000000"/>
              </a:solidFill>
              <a:latin typeface="Arial"/>
              <a:ea typeface="Arial"/>
              <a:cs typeface="Arial"/>
              <a:sym typeface="Arial"/>
            </a:endParaRPr>
          </a:p>
        </p:txBody>
      </p:sp>
      <p:sp>
        <p:nvSpPr>
          <p:cNvPr id="4444" name="Google Shape;4444;p281"/>
          <p:cNvSpPr txBox="1"/>
          <p:nvPr/>
        </p:nvSpPr>
        <p:spPr>
          <a:xfrm>
            <a:off x="2203938" y="906814"/>
            <a:ext cx="7637585"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Calibri"/>
                <a:ea typeface="Calibri"/>
                <a:cs typeface="Calibri"/>
                <a:sym typeface="Calibri"/>
              </a:rPr>
              <a:t>Describe your competitors.</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Calibri"/>
                <a:ea typeface="Calibri"/>
                <a:cs typeface="Calibri"/>
                <a:sym typeface="Calibri"/>
              </a:rPr>
              <a:t>Describe your unique selling point (What makes your product different from others? How will you show your customer that your product is the best?)</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00"/>
              </a:buClr>
              <a:buSzPts val="1800"/>
              <a:buFont typeface="Arial"/>
              <a:buChar char="•"/>
            </a:pPr>
            <a:r>
              <a:rPr lang="en-US" sz="1800">
                <a:solidFill>
                  <a:srgbClr val="FFFF00"/>
                </a:solidFill>
                <a:latin typeface="Calibri"/>
                <a:ea typeface="Calibri"/>
                <a:cs typeface="Calibri"/>
                <a:sym typeface="Calibri"/>
              </a:rPr>
              <a:t>SWOT</a:t>
            </a:r>
            <a:r>
              <a:rPr lang="en-US" sz="1800">
                <a:solidFill>
                  <a:srgbClr val="FFFFFF"/>
                </a:solidFill>
                <a:latin typeface="Calibri"/>
                <a:ea typeface="Calibri"/>
                <a:cs typeface="Calibri"/>
                <a:sym typeface="Calibri"/>
              </a:rPr>
              <a:t> analysis</a:t>
            </a:r>
            <a:endParaRPr sz="1400">
              <a:solidFill>
                <a:srgbClr val="000000"/>
              </a:solidFill>
              <a:latin typeface="Arial"/>
              <a:ea typeface="Arial"/>
              <a:cs typeface="Arial"/>
              <a:sym typeface="Arial"/>
            </a:endParaRPr>
          </a:p>
        </p:txBody>
      </p:sp>
      <p:graphicFrame>
        <p:nvGraphicFramePr>
          <p:cNvPr id="4445" name="Google Shape;4445;p281"/>
          <p:cNvGraphicFramePr/>
          <p:nvPr/>
        </p:nvGraphicFramePr>
        <p:xfrm>
          <a:off x="2344616" y="2234070"/>
          <a:ext cx="3000000" cy="3000000"/>
        </p:xfrm>
        <a:graphic>
          <a:graphicData uri="http://schemas.openxmlformats.org/drawingml/2006/table">
            <a:tbl>
              <a:tblPr>
                <a:noFill/>
                <a:tableStyleId>{BA6ACF1C-2741-497A-B37B-7E38FDEAB12F}</a:tableStyleId>
              </a:tblPr>
              <a:tblGrid>
                <a:gridCol w="3112475"/>
                <a:gridCol w="3112475"/>
              </a:tblGrid>
              <a:tr h="598725">
                <a:tc>
                  <a:txBody>
                    <a:bodyPr/>
                    <a:lstStyle/>
                    <a:p>
                      <a:pPr indent="0" lvl="0" marL="69850" marR="0" rtl="0" algn="l">
                        <a:lnSpc>
                          <a:spcPct val="120454"/>
                        </a:lnSpc>
                        <a:spcBef>
                          <a:spcPts val="0"/>
                        </a:spcBef>
                        <a:spcAft>
                          <a:spcPts val="0"/>
                        </a:spcAft>
                        <a:buClr>
                          <a:srgbClr val="000000"/>
                        </a:buClr>
                        <a:buSzPts val="1100"/>
                        <a:buFont typeface="Arial"/>
                        <a:buNone/>
                      </a:pPr>
                      <a:r>
                        <a:rPr lang="en-US" sz="1100" u="none" cap="none" strike="noStrike">
                          <a:solidFill>
                            <a:srgbClr val="FFFF00"/>
                          </a:solidFill>
                        </a:rPr>
                        <a:t>Strengths (positive things about your business)</a:t>
                      </a:r>
                      <a:endParaRPr sz="1100" u="none" cap="none" strike="noStrike">
                        <a:solidFill>
                          <a:srgbClr val="FFFF00"/>
                        </a:solidFill>
                        <a:latin typeface="Calibri"/>
                        <a:ea typeface="Calibri"/>
                        <a:cs typeface="Calibri"/>
                        <a:sym typeface="Calibri"/>
                      </a:endParaRPr>
                    </a:p>
                  </a:txBody>
                  <a:tcPr marT="0" marB="0" marR="0" marL="0"/>
                </a:tc>
                <a:tc>
                  <a:txBody>
                    <a:bodyPr/>
                    <a:lstStyle/>
                    <a:p>
                      <a:pPr indent="0" lvl="0" marL="67945" marR="466725" rtl="0" algn="l">
                        <a:lnSpc>
                          <a:spcPct val="100000"/>
                        </a:lnSpc>
                        <a:spcBef>
                          <a:spcPts val="0"/>
                        </a:spcBef>
                        <a:spcAft>
                          <a:spcPts val="0"/>
                        </a:spcAft>
                        <a:buClr>
                          <a:srgbClr val="000000"/>
                        </a:buClr>
                        <a:buSzPts val="1100"/>
                        <a:buFont typeface="Arial"/>
                        <a:buNone/>
                      </a:pPr>
                      <a:r>
                        <a:rPr lang="en-US" sz="1100" u="none" cap="none" strike="noStrike">
                          <a:solidFill>
                            <a:srgbClr val="FFFF00"/>
                          </a:solidFill>
                        </a:rPr>
                        <a:t>Weaknesses (things that could mean you struggle to make your business work)</a:t>
                      </a:r>
                      <a:endParaRPr sz="1100" u="none" cap="none" strike="noStrike">
                        <a:solidFill>
                          <a:srgbClr val="FFFF00"/>
                        </a:solidFill>
                        <a:latin typeface="Calibri"/>
                        <a:ea typeface="Calibri"/>
                        <a:cs typeface="Calibri"/>
                        <a:sym typeface="Calibri"/>
                      </a:endParaRPr>
                    </a:p>
                  </a:txBody>
                  <a:tcPr marT="0" marB="0" marR="0" marL="0"/>
                </a:tc>
              </a:tr>
              <a:tr h="687875">
                <a:tc>
                  <a:txBody>
                    <a:bodyPr/>
                    <a:lstStyle/>
                    <a:p>
                      <a:pPr indent="0" lvl="0" marL="69850" marR="264160" rtl="0" algn="just">
                        <a:lnSpc>
                          <a:spcPct val="100000"/>
                        </a:lnSpc>
                        <a:spcBef>
                          <a:spcPts val="0"/>
                        </a:spcBef>
                        <a:spcAft>
                          <a:spcPts val="0"/>
                        </a:spcAft>
                        <a:buClr>
                          <a:srgbClr val="000000"/>
                        </a:buClr>
                        <a:buSzPts val="1100"/>
                        <a:buFont typeface="Arial"/>
                        <a:buNone/>
                      </a:pPr>
                      <a:r>
                        <a:rPr lang="en-US" sz="1100" u="none" cap="none" strike="noStrike">
                          <a:solidFill>
                            <a:srgbClr val="FFFF00"/>
                          </a:solidFill>
                        </a:rPr>
                        <a:t>Opportunities (external factors you can take advantage of – e.g. changes in law or market trends)</a:t>
                      </a:r>
                      <a:endParaRPr sz="1100" u="none" cap="none" strike="noStrike">
                        <a:solidFill>
                          <a:srgbClr val="FFFF00"/>
                        </a:solidFill>
                        <a:latin typeface="Calibri"/>
                        <a:ea typeface="Calibri"/>
                        <a:cs typeface="Calibri"/>
                        <a:sym typeface="Calibri"/>
                      </a:endParaRPr>
                    </a:p>
                  </a:txBody>
                  <a:tcPr marT="0" marB="0" marR="0" marL="0"/>
                </a:tc>
                <a:tc>
                  <a:txBody>
                    <a:bodyPr/>
                    <a:lstStyle/>
                    <a:p>
                      <a:pPr indent="0" lvl="0" marL="67945" marR="150495" rtl="0" algn="l">
                        <a:lnSpc>
                          <a:spcPct val="100000"/>
                        </a:lnSpc>
                        <a:spcBef>
                          <a:spcPts val="0"/>
                        </a:spcBef>
                        <a:spcAft>
                          <a:spcPts val="0"/>
                        </a:spcAft>
                        <a:buClr>
                          <a:srgbClr val="000000"/>
                        </a:buClr>
                        <a:buSzPts val="1100"/>
                        <a:buFont typeface="Arial"/>
                        <a:buNone/>
                      </a:pPr>
                      <a:r>
                        <a:rPr lang="en-US" sz="1100" u="none" cap="none" strike="noStrike">
                          <a:solidFill>
                            <a:srgbClr val="FFFF00"/>
                          </a:solidFill>
                        </a:rPr>
                        <a:t>Threats (external factors that could affect how well your business do)</a:t>
                      </a:r>
                      <a:endParaRPr sz="1100" u="none" cap="none" strike="noStrike">
                        <a:solidFill>
                          <a:srgbClr val="FFFF00"/>
                        </a:solidFill>
                        <a:latin typeface="Calibri"/>
                        <a:ea typeface="Calibri"/>
                        <a:cs typeface="Calibri"/>
                        <a:sym typeface="Calibri"/>
                      </a:endParaRPr>
                    </a:p>
                  </a:txBody>
                  <a:tcPr marT="0" marB="0" marR="0" marL="0"/>
                </a:tc>
              </a:tr>
            </a:tbl>
          </a:graphicData>
        </a:graphic>
      </p:graphicFrame>
      <p:sp>
        <p:nvSpPr>
          <p:cNvPr id="4446" name="Google Shape;4446;p281"/>
          <p:cNvSpPr txBox="1"/>
          <p:nvPr/>
        </p:nvSpPr>
        <p:spPr>
          <a:xfrm>
            <a:off x="2297724" y="3647579"/>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Key Activities</a:t>
            </a:r>
            <a:endParaRPr sz="1400">
              <a:solidFill>
                <a:srgbClr val="000000"/>
              </a:solidFill>
              <a:latin typeface="Arial"/>
              <a:ea typeface="Arial"/>
              <a:cs typeface="Arial"/>
              <a:sym typeface="Arial"/>
            </a:endParaRPr>
          </a:p>
        </p:txBody>
      </p:sp>
      <p:sp>
        <p:nvSpPr>
          <p:cNvPr id="4447" name="Google Shape;4447;p281"/>
          <p:cNvSpPr txBox="1"/>
          <p:nvPr/>
        </p:nvSpPr>
        <p:spPr>
          <a:xfrm>
            <a:off x="2297725" y="4109243"/>
            <a:ext cx="7356229"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Calibri"/>
                <a:ea typeface="Calibri"/>
                <a:cs typeface="Calibri"/>
                <a:sym typeface="Calibri"/>
              </a:rPr>
              <a:t>Activities: Describe your first steps to realize your innovative idea.</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Calibri"/>
                <a:ea typeface="Calibri"/>
                <a:cs typeface="Calibri"/>
                <a:sym typeface="Calibri"/>
              </a:rPr>
              <a:t>Resources: What do you need to realize your idea?</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Calibri"/>
                <a:ea typeface="Calibri"/>
                <a:cs typeface="Calibri"/>
                <a:sym typeface="Calibri"/>
              </a:rPr>
              <a:t>Human Resources: Who do you need to realize your idea (employee)?</a:t>
            </a:r>
            <a:endParaRPr sz="1400">
              <a:solidFill>
                <a:srgbClr val="000000"/>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Calibri"/>
                <a:ea typeface="Calibri"/>
                <a:cs typeface="Calibri"/>
                <a:sym typeface="Calibri"/>
              </a:rPr>
              <a:t>Suppliers: Explain who you have chosen and what they will supply.</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48" name="Google Shape;4448;p281"/>
          <p:cNvSpPr txBox="1"/>
          <p:nvPr/>
        </p:nvSpPr>
        <p:spPr>
          <a:xfrm>
            <a:off x="2426676" y="5401906"/>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Back-up plan</a:t>
            </a:r>
            <a:endParaRPr sz="1400">
              <a:solidFill>
                <a:srgbClr val="000000"/>
              </a:solidFill>
              <a:latin typeface="Arial"/>
              <a:ea typeface="Arial"/>
              <a:cs typeface="Arial"/>
              <a:sym typeface="Arial"/>
            </a:endParaRPr>
          </a:p>
        </p:txBody>
      </p:sp>
      <p:sp>
        <p:nvSpPr>
          <p:cNvPr id="4449" name="Google Shape;4449;p281"/>
          <p:cNvSpPr txBox="1"/>
          <p:nvPr/>
        </p:nvSpPr>
        <p:spPr>
          <a:xfrm>
            <a:off x="2297724" y="5863570"/>
            <a:ext cx="7807568"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Calibri"/>
                <a:ea typeface="Calibri"/>
                <a:cs typeface="Calibri"/>
                <a:sym typeface="Calibri"/>
              </a:rPr>
              <a:t>Thing about changes that might be necessary considering the SWOT analysis.</a:t>
            </a:r>
            <a:endParaRPr sz="1400">
              <a:solidFill>
                <a:srgbClr val="000000"/>
              </a:solidFill>
              <a:latin typeface="Arial"/>
              <a:ea typeface="Arial"/>
              <a:cs typeface="Arial"/>
              <a:sym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3" name="Shape 4453"/>
        <p:cNvGrpSpPr/>
        <p:nvPr/>
      </p:nvGrpSpPr>
      <p:grpSpPr>
        <a:xfrm>
          <a:off x="0" y="0"/>
          <a:ext cx="0" cy="0"/>
          <a:chOff x="0" y="0"/>
          <a:chExt cx="0" cy="0"/>
        </a:xfrm>
      </p:grpSpPr>
      <p:sp>
        <p:nvSpPr>
          <p:cNvPr id="4454" name="Google Shape;4454;p28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55" name="Google Shape;4455;p283"/>
          <p:cNvSpPr txBox="1"/>
          <p:nvPr>
            <p:ph type="title"/>
          </p:nvPr>
        </p:nvSpPr>
        <p:spPr>
          <a:xfrm>
            <a:off x="584201" y="702156"/>
            <a:ext cx="7011413" cy="101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700"/>
              <a:buFont typeface="Arial"/>
              <a:buNone/>
            </a:pPr>
            <a:r>
              <a:rPr b="1" lang="en-US">
                <a:solidFill>
                  <a:schemeClr val="dk2"/>
                </a:solidFill>
              </a:rPr>
              <a:t>THE OBJECTIVES OF THIS TRAINING</a:t>
            </a:r>
            <a:endParaRPr b="1">
              <a:solidFill>
                <a:schemeClr val="dk2"/>
              </a:solidFill>
            </a:endParaRPr>
          </a:p>
        </p:txBody>
      </p:sp>
      <p:sp>
        <p:nvSpPr>
          <p:cNvPr id="4456" name="Google Shape;4456;p283"/>
          <p:cNvSpPr/>
          <p:nvPr/>
        </p:nvSpPr>
        <p:spPr>
          <a:xfrm>
            <a:off x="446533"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283"/>
          <p:cNvSpPr/>
          <p:nvPr/>
        </p:nvSpPr>
        <p:spPr>
          <a:xfrm>
            <a:off x="424685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283"/>
          <p:cNvSpPr/>
          <p:nvPr/>
        </p:nvSpPr>
        <p:spPr>
          <a:xfrm>
            <a:off x="8042147"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283"/>
          <p:cNvSpPr txBox="1"/>
          <p:nvPr>
            <p:ph idx="1" type="body"/>
          </p:nvPr>
        </p:nvSpPr>
        <p:spPr>
          <a:xfrm>
            <a:off x="584200" y="2154462"/>
            <a:ext cx="7011413" cy="4389214"/>
          </a:xfrm>
          <a:prstGeom prst="rect">
            <a:avLst/>
          </a:prstGeom>
          <a:noFill/>
          <a:ln>
            <a:noFill/>
          </a:ln>
        </p:spPr>
        <p:txBody>
          <a:bodyPr anchorCtr="0" anchor="ctr" bIns="45700" lIns="91425" spcFirstLastPara="1" rIns="91425" wrap="square" tIns="45700">
            <a:normAutofit/>
          </a:bodyPr>
          <a:lstStyle/>
          <a:p>
            <a:pPr indent="-305999" lvl="0" marL="306000" rtl="0" algn="l">
              <a:lnSpc>
                <a:spcPct val="100000"/>
              </a:lnSpc>
              <a:spcBef>
                <a:spcPts val="0"/>
              </a:spcBef>
              <a:spcAft>
                <a:spcPts val="0"/>
              </a:spcAft>
              <a:buSzPts val="2502"/>
              <a:buChar char="◼"/>
            </a:pPr>
            <a:r>
              <a:rPr lang="en-US" sz="2720"/>
              <a:t>The ambition of this presentation is:</a:t>
            </a:r>
            <a:endParaRPr/>
          </a:p>
          <a:p>
            <a:pPr indent="-306000" lvl="1" marL="630000" rtl="0" algn="l">
              <a:lnSpc>
                <a:spcPct val="100000"/>
              </a:lnSpc>
              <a:spcBef>
                <a:spcPts val="1144"/>
              </a:spcBef>
              <a:spcAft>
                <a:spcPts val="0"/>
              </a:spcAft>
              <a:buSzPts val="2502"/>
              <a:buChar char="◼"/>
            </a:pPr>
            <a:r>
              <a:rPr lang="en-US" sz="2720"/>
              <a:t>to help understand the </a:t>
            </a:r>
            <a:r>
              <a:rPr b="1" lang="en-US" sz="2720"/>
              <a:t>qualities</a:t>
            </a:r>
            <a:r>
              <a:rPr lang="en-US" sz="2720"/>
              <a:t> that a trainer should have and the </a:t>
            </a:r>
            <a:r>
              <a:rPr b="1" lang="en-US" sz="2720"/>
              <a:t>methods</a:t>
            </a:r>
            <a:r>
              <a:rPr lang="en-US" sz="2720"/>
              <a:t> he should use to be successful in his task. </a:t>
            </a:r>
            <a:endParaRPr/>
          </a:p>
          <a:p>
            <a:pPr indent="-306000" lvl="1" marL="630000" rtl="0" algn="l">
              <a:lnSpc>
                <a:spcPct val="100000"/>
              </a:lnSpc>
              <a:spcBef>
                <a:spcPts val="1144"/>
              </a:spcBef>
              <a:spcAft>
                <a:spcPts val="0"/>
              </a:spcAft>
              <a:buSzPts val="2502"/>
              <a:buChar char="◼"/>
            </a:pPr>
            <a:r>
              <a:rPr lang="en-US" sz="2720"/>
              <a:t>to present the </a:t>
            </a:r>
            <a:r>
              <a:rPr b="1" lang="en-US" sz="2720"/>
              <a:t>subject</a:t>
            </a:r>
            <a:r>
              <a:rPr lang="en-US" sz="2720"/>
              <a:t> and the tools of the training intended for learners “Young ethical leaders”.</a:t>
            </a:r>
            <a:endParaRPr/>
          </a:p>
          <a:p>
            <a:pPr indent="-306000" lvl="1" marL="630000" rtl="0" algn="l">
              <a:lnSpc>
                <a:spcPct val="100000"/>
              </a:lnSpc>
              <a:spcBef>
                <a:spcPts val="1144"/>
              </a:spcBef>
              <a:spcAft>
                <a:spcPts val="0"/>
              </a:spcAft>
              <a:buSzPts val="2502"/>
              <a:buChar char="◼"/>
            </a:pPr>
            <a:r>
              <a:rPr lang="en-US" sz="2720"/>
              <a:t>to help create a personalized educational kit</a:t>
            </a:r>
            <a:endParaRPr/>
          </a:p>
          <a:p>
            <a:pPr indent="-236480" lvl="1" marL="630000" rtl="0" algn="l">
              <a:lnSpc>
                <a:spcPct val="100000"/>
              </a:lnSpc>
              <a:spcBef>
                <a:spcPts val="838"/>
              </a:spcBef>
              <a:spcAft>
                <a:spcPts val="0"/>
              </a:spcAft>
              <a:buSzPts val="1095"/>
              <a:buNone/>
            </a:pPr>
            <a:r>
              <a:t/>
            </a:r>
            <a:endParaRPr sz="1190"/>
          </a:p>
          <a:p>
            <a:pPr indent="-236480" lvl="1" marL="630000" rtl="0" algn="l">
              <a:lnSpc>
                <a:spcPct val="100000"/>
              </a:lnSpc>
              <a:spcBef>
                <a:spcPts val="838"/>
              </a:spcBef>
              <a:spcAft>
                <a:spcPts val="0"/>
              </a:spcAft>
              <a:buSzPts val="1095"/>
              <a:buNone/>
            </a:pPr>
            <a:r>
              <a:t/>
            </a:r>
            <a:endParaRPr sz="1190"/>
          </a:p>
        </p:txBody>
      </p:sp>
      <p:pic>
        <p:nvPicPr>
          <p:cNvPr id="4460" name="Google Shape;4460;p283"/>
          <p:cNvPicPr preferRelativeResize="0"/>
          <p:nvPr/>
        </p:nvPicPr>
        <p:blipFill rotWithShape="1">
          <a:blip r:embed="rId3">
            <a:alphaModFix/>
          </a:blip>
          <a:srcRect b="3" l="4931" r="4421" t="0"/>
          <a:stretch/>
        </p:blipFill>
        <p:spPr>
          <a:xfrm>
            <a:off x="8042147" y="601201"/>
            <a:ext cx="3703320" cy="5774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0" name="Shape 2660"/>
        <p:cNvGrpSpPr/>
        <p:nvPr/>
      </p:nvGrpSpPr>
      <p:grpSpPr>
        <a:xfrm>
          <a:off x="0" y="0"/>
          <a:ext cx="0" cy="0"/>
          <a:chOff x="0" y="0"/>
          <a:chExt cx="0" cy="0"/>
        </a:xfrm>
      </p:grpSpPr>
      <p:sp>
        <p:nvSpPr>
          <p:cNvPr id="2661" name="Google Shape;2661;p28"/>
          <p:cNvSpPr/>
          <p:nvPr/>
        </p:nvSpPr>
        <p:spPr>
          <a:xfrm>
            <a:off x="2033320" y="783806"/>
            <a:ext cx="8046413" cy="5616943"/>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2365" u="none" cap="none" strike="noStrike">
                <a:solidFill>
                  <a:srgbClr val="000000"/>
                </a:solidFill>
                <a:latin typeface="Times New Roman"/>
                <a:ea typeface="Times New Roman"/>
                <a:cs typeface="Times New Roman"/>
                <a:sym typeface="Times New Roman"/>
              </a:rPr>
              <a:t>	</a:t>
            </a:r>
            <a:r>
              <a:rPr b="1" i="0" lang="en-US" sz="2070" u="none" cap="none" strike="noStrike">
                <a:solidFill>
                  <a:srgbClr val="000000"/>
                </a:solidFill>
                <a:latin typeface="Times New Roman"/>
                <a:ea typeface="Times New Roman"/>
                <a:cs typeface="Times New Roman"/>
                <a:sym typeface="Times New Roman"/>
              </a:rPr>
              <a:t>	The definitions of social media</a:t>
            </a:r>
            <a:r>
              <a:rPr b="0" i="0" lang="en-US" sz="2070" u="none" cap="none" strike="noStrike">
                <a:solidFill>
                  <a:srgbClr val="000000"/>
                </a:solidFill>
                <a:latin typeface="Times New Roman"/>
                <a:ea typeface="Times New Roman"/>
                <a:cs typeface="Times New Roman"/>
                <a:sym typeface="Times New Roman"/>
              </a:rPr>
              <a:t> can be numerous, depending on the facilities offered by each network:</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Social interaction which, through web technologies, turns into an interactive dialogue between users. Between them there is not only a sharing of impressions, opinions, but also audio, video or text content.</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Marketing tool, addressed to the target audience, used in order to increase the visibility of a company.</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Way of communication and formation of groups that share common interests. The interaction occurs in real time, between people who can be in any part of the Earth, in fact which increases the intrinsic value of such a group.</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Each user can have their own definition, adapted to one of the </a:t>
            </a:r>
            <a:r>
              <a:rPr b="1" i="0" lang="en-US" sz="2070" u="none" cap="none" strike="noStrike">
                <a:solidFill>
                  <a:srgbClr val="000000"/>
                </a:solidFill>
                <a:latin typeface="Times New Roman"/>
                <a:ea typeface="Times New Roman"/>
                <a:cs typeface="Times New Roman"/>
                <a:sym typeface="Times New Roman"/>
              </a:rPr>
              <a:t>main functions of </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070" u="none" cap="none" strike="noStrike">
                <a:solidFill>
                  <a:srgbClr val="000000"/>
                </a:solidFill>
                <a:latin typeface="Times New Roman"/>
                <a:ea typeface="Times New Roman"/>
                <a:cs typeface="Times New Roman"/>
                <a:sym typeface="Times New Roman"/>
              </a:rPr>
              <a:t>social media platforms</a:t>
            </a:r>
            <a:r>
              <a:rPr b="0" i="0" lang="en-US" sz="2070" u="none" cap="none" strike="noStrike">
                <a:solidFill>
                  <a:srgbClr val="000000"/>
                </a:solidFill>
                <a:latin typeface="Times New Roman"/>
                <a:ea typeface="Times New Roman"/>
                <a:cs typeface="Times New Roman"/>
                <a:sym typeface="Times New Roman"/>
              </a:rPr>
              <a:t> :</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 publication</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 sharing</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 discussions</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 marketing</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 realization of events</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 groups</a:t>
            </a:r>
            <a:endParaRPr b="0" i="0" sz="207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070" u="none" cap="none" strike="noStrike">
                <a:solidFill>
                  <a:srgbClr val="000000"/>
                </a:solidFill>
                <a:latin typeface="Times New Roman"/>
                <a:ea typeface="Times New Roman"/>
                <a:cs typeface="Times New Roman"/>
                <a:sym typeface="Times New Roman"/>
              </a:rPr>
              <a:t>	 games</a:t>
            </a:r>
            <a:endParaRPr b="0" i="0" sz="2070" u="none" cap="none" strike="noStrike">
              <a:solidFill>
                <a:srgbClr val="000000"/>
              </a:solidFill>
              <a:latin typeface="Arial"/>
              <a:ea typeface="Arial"/>
              <a:cs typeface="Arial"/>
              <a:sym typeface="Arial"/>
            </a:endParaRPr>
          </a:p>
        </p:txBody>
      </p:sp>
      <p:sp>
        <p:nvSpPr>
          <p:cNvPr id="2662" name="Google Shape;2662;p28"/>
          <p:cNvSpPr/>
          <p:nvPr/>
        </p:nvSpPr>
        <p:spPr>
          <a:xfrm>
            <a:off x="1785442" y="195952"/>
            <a:ext cx="8229301"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63" name="Google Shape;2663;p28"/>
          <p:cNvPicPr preferRelativeResize="0"/>
          <p:nvPr/>
        </p:nvPicPr>
        <p:blipFill rotWithShape="1">
          <a:blip r:embed="rId3">
            <a:alphaModFix/>
          </a:blip>
          <a:srcRect b="0" l="0" r="0" t="0"/>
          <a:stretch/>
        </p:blipFill>
        <p:spPr>
          <a:xfrm>
            <a:off x="4789375" y="3984343"/>
            <a:ext cx="5656134" cy="2612357"/>
          </a:xfrm>
          <a:prstGeom prst="rect">
            <a:avLst/>
          </a:prstGeom>
          <a:noFill/>
          <a:ln>
            <a:noFill/>
          </a:ln>
        </p:spPr>
      </p:pic>
      <p:sp>
        <p:nvSpPr>
          <p:cNvPr id="2664" name="Google Shape;2664;p28"/>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4" name="Shape 4464"/>
        <p:cNvGrpSpPr/>
        <p:nvPr/>
      </p:nvGrpSpPr>
      <p:grpSpPr>
        <a:xfrm>
          <a:off x="0" y="0"/>
          <a:ext cx="0" cy="0"/>
          <a:chOff x="0" y="0"/>
          <a:chExt cx="0" cy="0"/>
        </a:xfrm>
      </p:grpSpPr>
      <p:sp>
        <p:nvSpPr>
          <p:cNvPr id="4465" name="Google Shape;4465;p284"/>
          <p:cNvSpPr txBox="1"/>
          <p:nvPr>
            <p:ph type="title"/>
          </p:nvPr>
        </p:nvSpPr>
        <p:spPr>
          <a:xfrm>
            <a:off x="581192" y="702156"/>
            <a:ext cx="11029616" cy="87899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b="1" lang="en-US"/>
              <a:t>PLAN</a:t>
            </a:r>
            <a:endParaRPr/>
          </a:p>
        </p:txBody>
      </p:sp>
      <p:sp>
        <p:nvSpPr>
          <p:cNvPr id="4466" name="Google Shape;4466;p284"/>
          <p:cNvSpPr txBox="1"/>
          <p:nvPr>
            <p:ph idx="1" type="body"/>
          </p:nvPr>
        </p:nvSpPr>
        <p:spPr>
          <a:xfrm>
            <a:off x="581192" y="1676400"/>
            <a:ext cx="5390983" cy="4857749"/>
          </a:xfrm>
          <a:prstGeom prst="rect">
            <a:avLst/>
          </a:prstGeom>
          <a:noFill/>
          <a:ln>
            <a:noFill/>
          </a:ln>
        </p:spPr>
        <p:txBody>
          <a:bodyPr anchorCtr="0" anchor="ctr" bIns="45700" lIns="91425" spcFirstLastPara="1" rIns="91425" wrap="square" tIns="45700">
            <a:normAutofit/>
          </a:bodyPr>
          <a:lstStyle/>
          <a:p>
            <a:pPr indent="-306000" lvl="0" marL="306000" rtl="0" algn="l">
              <a:lnSpc>
                <a:spcPct val="120000"/>
              </a:lnSpc>
              <a:spcBef>
                <a:spcPts val="0"/>
              </a:spcBef>
              <a:spcAft>
                <a:spcPts val="0"/>
              </a:spcAft>
              <a:buSzPts val="1840"/>
              <a:buChar char="◼"/>
            </a:pPr>
            <a:r>
              <a:rPr lang="en-US" sz="2000"/>
              <a:t>The skills and qualities of the trainer</a:t>
            </a:r>
            <a:endParaRPr/>
          </a:p>
          <a:p>
            <a:pPr indent="-306000" lvl="0" marL="306000" rtl="0" algn="l">
              <a:lnSpc>
                <a:spcPct val="120000"/>
              </a:lnSpc>
              <a:spcBef>
                <a:spcPts val="1000"/>
              </a:spcBef>
              <a:spcAft>
                <a:spcPts val="0"/>
              </a:spcAft>
              <a:buSzPts val="1840"/>
              <a:buChar char="◼"/>
            </a:pPr>
            <a:r>
              <a:rPr lang="en-US" sz="2000"/>
              <a:t>The educational training kit</a:t>
            </a:r>
            <a:endParaRPr/>
          </a:p>
          <a:p>
            <a:pPr indent="-306000" lvl="0" marL="306000" rtl="0" algn="l">
              <a:lnSpc>
                <a:spcPct val="120000"/>
              </a:lnSpc>
              <a:spcBef>
                <a:spcPts val="1000"/>
              </a:spcBef>
              <a:spcAft>
                <a:spcPts val="0"/>
              </a:spcAft>
              <a:buSzPts val="1840"/>
              <a:buChar char="◼"/>
            </a:pPr>
            <a:r>
              <a:rPr lang="en-US" sz="2000"/>
              <a:t>Preparation of the training - A few days before</a:t>
            </a:r>
            <a:endParaRPr/>
          </a:p>
          <a:p>
            <a:pPr indent="-306000" lvl="0" marL="306000" rtl="0" algn="l">
              <a:lnSpc>
                <a:spcPct val="120000"/>
              </a:lnSpc>
              <a:spcBef>
                <a:spcPts val="1000"/>
              </a:spcBef>
              <a:spcAft>
                <a:spcPts val="0"/>
              </a:spcAft>
              <a:buSzPts val="1840"/>
              <a:buChar char="◼"/>
            </a:pPr>
            <a:r>
              <a:rPr lang="en-US" sz="2000"/>
              <a:t>Preparation for training - 30 minutes before</a:t>
            </a:r>
            <a:endParaRPr/>
          </a:p>
          <a:p>
            <a:pPr indent="-306000" lvl="0" marL="306000" rtl="0" algn="l">
              <a:lnSpc>
                <a:spcPct val="120000"/>
              </a:lnSpc>
              <a:spcBef>
                <a:spcPts val="1000"/>
              </a:spcBef>
              <a:spcAft>
                <a:spcPts val="0"/>
              </a:spcAft>
              <a:buSzPts val="1840"/>
              <a:buChar char="◼"/>
            </a:pPr>
            <a:r>
              <a:rPr lang="en-US" sz="2000"/>
              <a:t>Start of training</a:t>
            </a:r>
            <a:endParaRPr/>
          </a:p>
          <a:p>
            <a:pPr indent="-306000" lvl="0" marL="306000" rtl="0" algn="l">
              <a:lnSpc>
                <a:spcPct val="120000"/>
              </a:lnSpc>
              <a:spcBef>
                <a:spcPts val="1000"/>
              </a:spcBef>
              <a:spcAft>
                <a:spcPts val="0"/>
              </a:spcAft>
              <a:buSzPts val="1840"/>
              <a:buChar char="◼"/>
            </a:pPr>
            <a:r>
              <a:rPr lang="en-US" sz="2000"/>
              <a:t>Some animation tips</a:t>
            </a:r>
            <a:endParaRPr sz="2000"/>
          </a:p>
          <a:p>
            <a:pPr indent="-306000" lvl="0" marL="306000" rtl="0" algn="l">
              <a:lnSpc>
                <a:spcPct val="120000"/>
              </a:lnSpc>
              <a:spcBef>
                <a:spcPts val="1000"/>
              </a:spcBef>
              <a:spcAft>
                <a:spcPts val="0"/>
              </a:spcAft>
              <a:buSzPts val="1840"/>
              <a:buChar char="◼"/>
            </a:pPr>
            <a:r>
              <a:rPr lang="en-US" sz="2000">
                <a:solidFill>
                  <a:srgbClr val="3F3F3F"/>
                </a:solidFill>
                <a:latin typeface="Arial"/>
                <a:ea typeface="Arial"/>
                <a:cs typeface="Arial"/>
                <a:sym typeface="Arial"/>
              </a:rPr>
              <a:t>Presentation of the Cercle Augustin d´Hippone</a:t>
            </a:r>
            <a:endParaRPr sz="2000"/>
          </a:p>
          <a:p>
            <a:pPr indent="-189160" lvl="0" marL="306000" rtl="0" algn="l">
              <a:lnSpc>
                <a:spcPct val="120000"/>
              </a:lnSpc>
              <a:spcBef>
                <a:spcPts val="1000"/>
              </a:spcBef>
              <a:spcAft>
                <a:spcPts val="0"/>
              </a:spcAft>
              <a:buSzPts val="1840"/>
              <a:buNone/>
            </a:pPr>
            <a:r>
              <a:t/>
            </a:r>
            <a:endParaRPr sz="2000"/>
          </a:p>
        </p:txBody>
      </p:sp>
      <p:sp>
        <p:nvSpPr>
          <p:cNvPr id="4467" name="Google Shape;4467;p284"/>
          <p:cNvSpPr txBox="1"/>
          <p:nvPr/>
        </p:nvSpPr>
        <p:spPr>
          <a:xfrm>
            <a:off x="6400800" y="1676400"/>
            <a:ext cx="5210008" cy="4641399"/>
          </a:xfrm>
          <a:prstGeom prst="rect">
            <a:avLst/>
          </a:prstGeom>
          <a:noFill/>
          <a:ln>
            <a:noFill/>
          </a:ln>
        </p:spPr>
        <p:txBody>
          <a:bodyPr anchorCtr="0" anchor="t" bIns="45700" lIns="91425" spcFirstLastPara="1" rIns="91425" wrap="square" tIns="45700">
            <a:spAutoFit/>
          </a:bodyPr>
          <a:lstStyle/>
          <a:p>
            <a:pPr indent="-306000" lvl="0" marL="306000" marR="0" rtl="0" algn="l">
              <a:lnSpc>
                <a:spcPct val="120000"/>
              </a:lnSpc>
              <a:spcBef>
                <a:spcPts val="0"/>
              </a:spcBef>
              <a:spcAft>
                <a:spcPts val="0"/>
              </a:spcAft>
              <a:buClr>
                <a:srgbClr val="2AB83A"/>
              </a:buClr>
              <a:buSzPts val="1840"/>
              <a:buFont typeface="Noto Sans Symbols"/>
              <a:buChar char="◼"/>
            </a:pPr>
            <a:r>
              <a:rPr b="0" i="0" lang="en-US" sz="2000" u="none" cap="none" strike="noStrike">
                <a:solidFill>
                  <a:srgbClr val="3F3F3F"/>
                </a:solidFill>
                <a:latin typeface="Arial"/>
                <a:ea typeface="Arial"/>
                <a:cs typeface="Arial"/>
                <a:sym typeface="Arial"/>
              </a:rPr>
              <a:t>Presentation of the "Young Ethical Leaders" project</a:t>
            </a:r>
            <a:endParaRPr/>
          </a:p>
          <a:p>
            <a:pPr indent="-306000" lvl="0" marL="306000" marR="0" rtl="0" algn="l">
              <a:lnSpc>
                <a:spcPct val="120000"/>
              </a:lnSpc>
              <a:spcBef>
                <a:spcPts val="1000"/>
              </a:spcBef>
              <a:spcAft>
                <a:spcPts val="0"/>
              </a:spcAft>
              <a:buClr>
                <a:srgbClr val="2AB83A"/>
              </a:buClr>
              <a:buSzPts val="1840"/>
              <a:buFont typeface="Noto Sans Symbols"/>
              <a:buChar char="◼"/>
            </a:pPr>
            <a:r>
              <a:rPr b="0" i="0" lang="en-US" sz="2000" u="none" cap="none" strike="noStrike">
                <a:solidFill>
                  <a:srgbClr val="3F3F3F"/>
                </a:solidFill>
                <a:latin typeface="Arial"/>
                <a:ea typeface="Arial"/>
                <a:cs typeface="Arial"/>
                <a:sym typeface="Arial"/>
              </a:rPr>
              <a:t>Presentation of the Guide for Young Ethical Leaders</a:t>
            </a:r>
            <a:endParaRPr/>
          </a:p>
          <a:p>
            <a:pPr indent="-306000" lvl="0" marL="306000" marR="0" rtl="0" algn="l">
              <a:lnSpc>
                <a:spcPct val="120000"/>
              </a:lnSpc>
              <a:spcBef>
                <a:spcPts val="1000"/>
              </a:spcBef>
              <a:spcAft>
                <a:spcPts val="0"/>
              </a:spcAft>
              <a:buClr>
                <a:srgbClr val="2AB83A"/>
              </a:buClr>
              <a:buSzPts val="1840"/>
              <a:buFont typeface="Noto Sans Symbols"/>
              <a:buChar char="◼"/>
            </a:pPr>
            <a:r>
              <a:rPr b="0" i="0" lang="en-US" sz="2000" u="none" cap="none" strike="noStrike">
                <a:solidFill>
                  <a:srgbClr val="3F3F3F"/>
                </a:solidFill>
                <a:latin typeface="Arial"/>
                <a:ea typeface="Arial"/>
                <a:cs typeface="Arial"/>
                <a:sym typeface="Arial"/>
              </a:rPr>
              <a:t>Animation supports</a:t>
            </a:r>
            <a:endParaRPr/>
          </a:p>
          <a:p>
            <a:pPr indent="-306000" lvl="0" marL="306000" marR="0" rtl="0" algn="l">
              <a:lnSpc>
                <a:spcPct val="120000"/>
              </a:lnSpc>
              <a:spcBef>
                <a:spcPts val="1000"/>
              </a:spcBef>
              <a:spcAft>
                <a:spcPts val="0"/>
              </a:spcAft>
              <a:buClr>
                <a:srgbClr val="2AB83A"/>
              </a:buClr>
              <a:buSzPts val="1840"/>
              <a:buFont typeface="Noto Sans Symbols"/>
              <a:buChar char="◼"/>
            </a:pPr>
            <a:r>
              <a:rPr b="0" i="0" lang="en-US" sz="2000" u="none" cap="none" strike="noStrike">
                <a:solidFill>
                  <a:srgbClr val="3F3F3F"/>
                </a:solidFill>
                <a:latin typeface="Arial"/>
                <a:ea typeface="Arial"/>
                <a:cs typeface="Arial"/>
                <a:sym typeface="Arial"/>
              </a:rPr>
              <a:t>Educational exercises</a:t>
            </a:r>
            <a:endParaRPr b="0" i="0" sz="2000" u="none" cap="none" strike="noStrike">
              <a:solidFill>
                <a:srgbClr val="3F3F3F"/>
              </a:solidFill>
              <a:latin typeface="Arial"/>
              <a:ea typeface="Arial"/>
              <a:cs typeface="Arial"/>
              <a:sym typeface="Arial"/>
            </a:endParaRPr>
          </a:p>
          <a:p>
            <a:pPr indent="-306000" lvl="0" marL="306000" marR="0" rtl="0" algn="l">
              <a:lnSpc>
                <a:spcPct val="120000"/>
              </a:lnSpc>
              <a:spcBef>
                <a:spcPts val="1000"/>
              </a:spcBef>
              <a:spcAft>
                <a:spcPts val="0"/>
              </a:spcAft>
              <a:buClr>
                <a:srgbClr val="2AB83A"/>
              </a:buClr>
              <a:buSzPts val="1840"/>
              <a:buFont typeface="Noto Sans Symbols"/>
              <a:buChar char="◼"/>
            </a:pPr>
            <a:r>
              <a:rPr b="0" i="0" lang="en-US" sz="2000" u="none" cap="none" strike="noStrike">
                <a:solidFill>
                  <a:srgbClr val="3F3F3F"/>
                </a:solidFill>
                <a:latin typeface="Arial"/>
                <a:ea typeface="Arial"/>
                <a:cs typeface="Arial"/>
                <a:sym typeface="Arial"/>
              </a:rPr>
              <a:t>Satisfaction questionnaire</a:t>
            </a:r>
            <a:endParaRPr/>
          </a:p>
          <a:p>
            <a:pPr indent="-306000" lvl="0" marL="306000" marR="0" rtl="0" algn="l">
              <a:lnSpc>
                <a:spcPct val="120000"/>
              </a:lnSpc>
              <a:spcBef>
                <a:spcPts val="1000"/>
              </a:spcBef>
              <a:spcAft>
                <a:spcPts val="0"/>
              </a:spcAft>
              <a:buClr>
                <a:srgbClr val="2AB83A"/>
              </a:buClr>
              <a:buSzPts val="1840"/>
              <a:buFont typeface="Noto Sans Symbols"/>
              <a:buChar char="◼"/>
            </a:pPr>
            <a:r>
              <a:rPr b="0" i="0" lang="en-US" sz="2000" u="none" cap="none" strike="noStrike">
                <a:solidFill>
                  <a:srgbClr val="3F3F3F"/>
                </a:solidFill>
                <a:latin typeface="Arial"/>
                <a:ea typeface="Arial"/>
                <a:cs typeface="Arial"/>
                <a:sym typeface="Arial"/>
              </a:rPr>
              <a:t>Assessment from the trainer</a:t>
            </a:r>
            <a:endParaRPr/>
          </a:p>
          <a:p>
            <a:pPr indent="-306000" lvl="0" marL="306000" marR="0" rtl="0" algn="l">
              <a:lnSpc>
                <a:spcPct val="120000"/>
              </a:lnSpc>
              <a:spcBef>
                <a:spcPts val="1000"/>
              </a:spcBef>
              <a:spcAft>
                <a:spcPts val="0"/>
              </a:spcAft>
              <a:buClr>
                <a:srgbClr val="2AB83A"/>
              </a:buClr>
              <a:buSzPts val="1840"/>
              <a:buFont typeface="Noto Sans Symbols"/>
              <a:buChar char="◼"/>
            </a:pPr>
            <a:r>
              <a:rPr b="0" i="0" lang="en-US" sz="2000" u="none" cap="none" strike="noStrike">
                <a:solidFill>
                  <a:srgbClr val="3F3F3F"/>
                </a:solidFill>
                <a:latin typeface="Arial"/>
                <a:ea typeface="Arial"/>
                <a:cs typeface="Arial"/>
                <a:sym typeface="Arial"/>
              </a:rPr>
              <a:t>Last words</a:t>
            </a:r>
            <a:endParaRPr b="0" i="0" sz="1600" u="none" cap="none" strike="noStrike">
              <a:solidFill>
                <a:srgbClr val="3F3F3F"/>
              </a:solidFill>
              <a:latin typeface="Arial"/>
              <a:ea typeface="Arial"/>
              <a:cs typeface="Arial"/>
              <a:sym typeface="Arial"/>
            </a:endParaRPr>
          </a:p>
          <a:p>
            <a:pPr indent="-212527" lvl="0" marL="306000" marR="0" rtl="0" algn="l">
              <a:lnSpc>
                <a:spcPct val="120000"/>
              </a:lnSpc>
              <a:spcBef>
                <a:spcPts val="920"/>
              </a:spcBef>
              <a:spcAft>
                <a:spcPts val="0"/>
              </a:spcAft>
              <a:buClr>
                <a:srgbClr val="2AB83A"/>
              </a:buClr>
              <a:buSzPts val="1472"/>
              <a:buFont typeface="Noto Sans Symbols"/>
              <a:buNone/>
            </a:pPr>
            <a:r>
              <a:t/>
            </a:r>
            <a:endParaRPr b="0" i="0" sz="1600" u="none" cap="none" strike="noStrike">
              <a:solidFill>
                <a:srgbClr val="3F3F3F"/>
              </a:solidFill>
              <a:latin typeface="Arial"/>
              <a:ea typeface="Arial"/>
              <a:cs typeface="Arial"/>
              <a:sym typeface="Arial"/>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1" name="Shape 4471"/>
        <p:cNvGrpSpPr/>
        <p:nvPr/>
      </p:nvGrpSpPr>
      <p:grpSpPr>
        <a:xfrm>
          <a:off x="0" y="0"/>
          <a:ext cx="0" cy="0"/>
          <a:chOff x="0" y="0"/>
          <a:chExt cx="0" cy="0"/>
        </a:xfrm>
      </p:grpSpPr>
      <p:sp>
        <p:nvSpPr>
          <p:cNvPr id="4472" name="Google Shape;4472;p285"/>
          <p:cNvSpPr txBox="1"/>
          <p:nvPr>
            <p:ph type="title"/>
          </p:nvPr>
        </p:nvSpPr>
        <p:spPr>
          <a:xfrm>
            <a:off x="581192" y="702157"/>
            <a:ext cx="11029616" cy="97424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b="1" lang="en-US"/>
              <a:t>THE SKILLS AND QUALITIES OF THE TRAINER</a:t>
            </a:r>
            <a:br>
              <a:rPr lang="en-US"/>
            </a:br>
            <a:endParaRPr/>
          </a:p>
        </p:txBody>
      </p:sp>
      <p:sp>
        <p:nvSpPr>
          <p:cNvPr id="4473" name="Google Shape;4473;p285"/>
          <p:cNvSpPr txBox="1"/>
          <p:nvPr>
            <p:ph idx="1" type="body"/>
          </p:nvPr>
        </p:nvSpPr>
        <p:spPr>
          <a:xfrm>
            <a:off x="581192" y="1504950"/>
            <a:ext cx="9277183" cy="5219700"/>
          </a:xfrm>
          <a:prstGeom prst="rect">
            <a:avLst/>
          </a:prstGeom>
          <a:noFill/>
          <a:ln>
            <a:noFill/>
          </a:ln>
        </p:spPr>
        <p:txBody>
          <a:bodyPr anchorCtr="0" anchor="ctr" bIns="45700" lIns="91425" spcFirstLastPara="1" rIns="91425" wrap="square" tIns="45700">
            <a:noAutofit/>
          </a:bodyPr>
          <a:lstStyle/>
          <a:p>
            <a:pPr indent="-200844" lvl="0" marL="306000" rtl="0" algn="l">
              <a:lnSpc>
                <a:spcPct val="120000"/>
              </a:lnSpc>
              <a:spcBef>
                <a:spcPts val="0"/>
              </a:spcBef>
              <a:spcAft>
                <a:spcPts val="0"/>
              </a:spcAft>
              <a:buSzPts val="1656"/>
              <a:buNone/>
            </a:pPr>
            <a:r>
              <a:t/>
            </a:r>
            <a:endParaRPr b="1" sz="1800"/>
          </a:p>
          <a:p>
            <a:pPr indent="-306000" lvl="0" marL="306000" rtl="0" algn="l">
              <a:lnSpc>
                <a:spcPct val="120000"/>
              </a:lnSpc>
              <a:spcBef>
                <a:spcPts val="1080"/>
              </a:spcBef>
              <a:spcAft>
                <a:spcPts val="0"/>
              </a:spcAft>
              <a:buSzPts val="2208"/>
              <a:buChar char="◼"/>
            </a:pPr>
            <a:r>
              <a:rPr b="1" lang="en-US" sz="2400"/>
              <a:t>Master the field of intervention and want to pass it on,</a:t>
            </a:r>
            <a:endParaRPr/>
          </a:p>
          <a:p>
            <a:pPr indent="-306000" lvl="0" marL="306000" rtl="0" algn="l">
              <a:lnSpc>
                <a:spcPct val="120000"/>
              </a:lnSpc>
              <a:spcBef>
                <a:spcPts val="1080"/>
              </a:spcBef>
              <a:spcAft>
                <a:spcPts val="0"/>
              </a:spcAft>
              <a:buSzPts val="2208"/>
              <a:buChar char="◼"/>
            </a:pPr>
            <a:r>
              <a:rPr b="1" lang="en-US" sz="2400"/>
              <a:t>Appropriate the educational kit and implement it,</a:t>
            </a:r>
            <a:endParaRPr/>
          </a:p>
          <a:p>
            <a:pPr indent="-306000" lvl="0" marL="306000" rtl="0" algn="l">
              <a:lnSpc>
                <a:spcPct val="120000"/>
              </a:lnSpc>
              <a:spcBef>
                <a:spcPts val="1080"/>
              </a:spcBef>
              <a:spcAft>
                <a:spcPts val="0"/>
              </a:spcAft>
              <a:buSzPts val="2208"/>
              <a:buChar char="◼"/>
            </a:pPr>
            <a:r>
              <a:rPr b="1" lang="en-US" sz="2400"/>
              <a:t>Use animation techniques,</a:t>
            </a:r>
            <a:endParaRPr/>
          </a:p>
          <a:p>
            <a:pPr indent="-306000" lvl="0" marL="306000" rtl="0" algn="l">
              <a:lnSpc>
                <a:spcPct val="120000"/>
              </a:lnSpc>
              <a:spcBef>
                <a:spcPts val="1080"/>
              </a:spcBef>
              <a:spcAft>
                <a:spcPts val="0"/>
              </a:spcAft>
              <a:buSzPts val="2208"/>
              <a:buChar char="◼"/>
            </a:pPr>
            <a:r>
              <a:rPr b="1" lang="en-US" sz="2400"/>
              <a:t>Communicate and transmit a message,</a:t>
            </a:r>
            <a:endParaRPr/>
          </a:p>
          <a:p>
            <a:pPr indent="-306000" lvl="0" marL="306000" rtl="0" algn="l">
              <a:lnSpc>
                <a:spcPct val="120000"/>
              </a:lnSpc>
              <a:spcBef>
                <a:spcPts val="1080"/>
              </a:spcBef>
              <a:spcAft>
                <a:spcPts val="0"/>
              </a:spcAft>
              <a:buSzPts val="2208"/>
              <a:buChar char="◼"/>
            </a:pPr>
            <a:r>
              <a:rPr b="1" lang="en-US" sz="2400"/>
              <a:t>Use your knowledge of adult education,</a:t>
            </a:r>
            <a:endParaRPr/>
          </a:p>
          <a:p>
            <a:pPr indent="-306000" lvl="0" marL="306000" rtl="0" algn="l">
              <a:lnSpc>
                <a:spcPct val="120000"/>
              </a:lnSpc>
              <a:spcBef>
                <a:spcPts val="1080"/>
              </a:spcBef>
              <a:spcAft>
                <a:spcPts val="0"/>
              </a:spcAft>
              <a:buSzPts val="2208"/>
              <a:buChar char="◼"/>
            </a:pPr>
            <a:r>
              <a:rPr b="1" lang="en-US" sz="2400"/>
              <a:t>Regulate group phenomena,</a:t>
            </a:r>
            <a:endParaRPr/>
          </a:p>
          <a:p>
            <a:pPr indent="-306000" lvl="0" marL="306000" rtl="0" algn="l">
              <a:lnSpc>
                <a:spcPct val="120000"/>
              </a:lnSpc>
              <a:spcBef>
                <a:spcPts val="1080"/>
              </a:spcBef>
              <a:spcAft>
                <a:spcPts val="0"/>
              </a:spcAft>
              <a:buSzPts val="2208"/>
              <a:buChar char="◼"/>
            </a:pPr>
            <a:r>
              <a:rPr b="1" lang="en-US" sz="2400"/>
              <a:t>Knowing how to assess learning,</a:t>
            </a:r>
            <a:endParaRPr/>
          </a:p>
          <a:p>
            <a:pPr indent="-306000" lvl="0" marL="306000" rtl="0" algn="l">
              <a:lnSpc>
                <a:spcPct val="120000"/>
              </a:lnSpc>
              <a:spcBef>
                <a:spcPts val="1080"/>
              </a:spcBef>
              <a:spcAft>
                <a:spcPts val="0"/>
              </a:spcAft>
              <a:buSzPts val="2208"/>
              <a:buChar char="◼"/>
            </a:pPr>
            <a:r>
              <a:rPr b="1" lang="en-US" sz="2400"/>
              <a:t>Knowing how to analyze one's teaching practice.</a:t>
            </a:r>
            <a:endParaRPr/>
          </a:p>
          <a:p>
            <a:pPr indent="0" lvl="0" marL="0" rtl="0" algn="l">
              <a:lnSpc>
                <a:spcPct val="120000"/>
              </a:lnSpc>
              <a:spcBef>
                <a:spcPts val="1080"/>
              </a:spcBef>
              <a:spcAft>
                <a:spcPts val="0"/>
              </a:spcAft>
              <a:buSzPts val="2208"/>
              <a:buNone/>
            </a:pPr>
            <a:r>
              <a:t/>
            </a:r>
            <a:endParaRPr sz="2400"/>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7" name="Shape 4477"/>
        <p:cNvGrpSpPr/>
        <p:nvPr/>
      </p:nvGrpSpPr>
      <p:grpSpPr>
        <a:xfrm>
          <a:off x="0" y="0"/>
          <a:ext cx="0" cy="0"/>
          <a:chOff x="0" y="0"/>
          <a:chExt cx="0" cy="0"/>
        </a:xfrm>
      </p:grpSpPr>
      <p:sp>
        <p:nvSpPr>
          <p:cNvPr id="4478" name="Google Shape;4478;p286"/>
          <p:cNvSpPr txBox="1"/>
          <p:nvPr>
            <p:ph type="title"/>
          </p:nvPr>
        </p:nvSpPr>
        <p:spPr>
          <a:xfrm>
            <a:off x="581192" y="702156"/>
            <a:ext cx="11029616" cy="5837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THE EDUCATIONAL TRAINING KIT</a:t>
            </a:r>
            <a:endParaRPr/>
          </a:p>
        </p:txBody>
      </p:sp>
      <p:sp>
        <p:nvSpPr>
          <p:cNvPr id="4479" name="Google Shape;4479;p286"/>
          <p:cNvSpPr txBox="1"/>
          <p:nvPr>
            <p:ph idx="1" type="body"/>
          </p:nvPr>
        </p:nvSpPr>
        <p:spPr>
          <a:xfrm>
            <a:off x="581192" y="1428751"/>
            <a:ext cx="11029615" cy="5229224"/>
          </a:xfrm>
          <a:prstGeom prst="rect">
            <a:avLst/>
          </a:prstGeom>
          <a:noFill/>
          <a:ln>
            <a:noFill/>
          </a:ln>
        </p:spPr>
        <p:txBody>
          <a:bodyPr anchorCtr="0" anchor="ctr" bIns="45700" lIns="91425" spcFirstLastPara="1" rIns="91425" wrap="square" tIns="45700">
            <a:normAutofit/>
          </a:bodyPr>
          <a:lstStyle/>
          <a:p>
            <a:pPr indent="-219538" lvl="0" marL="306000" rtl="0" algn="l">
              <a:lnSpc>
                <a:spcPct val="120000"/>
              </a:lnSpc>
              <a:spcBef>
                <a:spcPts val="0"/>
              </a:spcBef>
              <a:spcAft>
                <a:spcPts val="0"/>
              </a:spcAft>
              <a:buSzPts val="1362"/>
              <a:buNone/>
            </a:pPr>
            <a:r>
              <a:t/>
            </a:r>
            <a:endParaRPr sz="1480"/>
          </a:p>
          <a:p>
            <a:pPr indent="-306000" lvl="0" marL="306000" rtl="0" algn="l">
              <a:lnSpc>
                <a:spcPct val="120000"/>
              </a:lnSpc>
              <a:spcBef>
                <a:spcPts val="1044"/>
              </a:spcBef>
              <a:spcAft>
                <a:spcPts val="0"/>
              </a:spcAft>
              <a:buSzPts val="2042"/>
              <a:buChar char="◼"/>
            </a:pPr>
            <a:r>
              <a:rPr lang="en-US" sz="2220"/>
              <a:t>Project presentation sheet« Young ethical leaders (erasmus+) </a:t>
            </a:r>
            <a:br>
              <a:rPr lang="en-US" sz="2220"/>
            </a:br>
            <a:r>
              <a:rPr lang="en-US" sz="2220" u="sng">
                <a:solidFill>
                  <a:schemeClr val="hlink"/>
                </a:solidFill>
                <a:hlinkClick r:id="rId3"/>
              </a:rPr>
              <a:t>https://www.cercleaugustindhippone.org/jeunes-leaders-ethiques/</a:t>
            </a:r>
            <a:endParaRPr sz="2220"/>
          </a:p>
          <a:p>
            <a:pPr indent="-306000" lvl="0" marL="306000" rtl="0" algn="l">
              <a:lnSpc>
                <a:spcPct val="120000"/>
              </a:lnSpc>
              <a:spcBef>
                <a:spcPts val="1044"/>
              </a:spcBef>
              <a:spcAft>
                <a:spcPts val="0"/>
              </a:spcAft>
              <a:buSzPts val="2042"/>
              <a:buChar char="◼"/>
            </a:pPr>
            <a:r>
              <a:rPr lang="en-US" sz="2220"/>
              <a:t>The guide for young ethical leaders (in two versions: FR and EN)</a:t>
            </a:r>
            <a:br>
              <a:rPr lang="en-US" sz="2220"/>
            </a:br>
            <a:r>
              <a:rPr lang="en-US" sz="2220" u="sng">
                <a:solidFill>
                  <a:schemeClr val="hlink"/>
                </a:solidFill>
                <a:hlinkClick r:id="rId4"/>
              </a:rPr>
              <a:t>https://www.cercleaugustindhippone.org/guide-du-jeune-entrepreneur-ethique/</a:t>
            </a:r>
            <a:endParaRPr sz="2220"/>
          </a:p>
          <a:p>
            <a:pPr indent="-306000" lvl="0" marL="306000" rtl="0" algn="l">
              <a:lnSpc>
                <a:spcPct val="120000"/>
              </a:lnSpc>
              <a:spcBef>
                <a:spcPts val="1044"/>
              </a:spcBef>
              <a:spcAft>
                <a:spcPts val="0"/>
              </a:spcAft>
              <a:buSzPts val="2042"/>
              <a:buChar char="◼"/>
            </a:pPr>
            <a:r>
              <a:rPr lang="en-US" sz="2220"/>
              <a:t>List and profile of interns: Young social entrepreneurs</a:t>
            </a:r>
            <a:endParaRPr/>
          </a:p>
          <a:p>
            <a:pPr indent="-306000" lvl="0" marL="306000" rtl="0" algn="l">
              <a:lnSpc>
                <a:spcPct val="120000"/>
              </a:lnSpc>
              <a:spcBef>
                <a:spcPts val="1044"/>
              </a:spcBef>
              <a:spcAft>
                <a:spcPts val="0"/>
              </a:spcAft>
              <a:buSzPts val="2042"/>
              <a:buChar char="◼"/>
            </a:pPr>
            <a:r>
              <a:rPr lang="en-US" sz="2220"/>
              <a:t>Tools to be produced or sketched during this training:</a:t>
            </a:r>
            <a:endParaRPr/>
          </a:p>
          <a:p>
            <a:pPr indent="-306000" lvl="1" marL="630000" rtl="0" algn="l">
              <a:lnSpc>
                <a:spcPct val="120000"/>
              </a:lnSpc>
              <a:spcBef>
                <a:spcPts val="1007"/>
              </a:spcBef>
              <a:spcAft>
                <a:spcPts val="0"/>
              </a:spcAft>
              <a:buSzPts val="1872"/>
              <a:buChar char="◼"/>
            </a:pPr>
            <a:r>
              <a:rPr lang="en-US" sz="2035"/>
              <a:t>Animation materials: PowerPoint presentation summarizing the Guide</a:t>
            </a:r>
            <a:endParaRPr/>
          </a:p>
          <a:p>
            <a:pPr indent="-306000" lvl="1" marL="630000" rtl="0" algn="l">
              <a:lnSpc>
                <a:spcPct val="120000"/>
              </a:lnSpc>
              <a:spcBef>
                <a:spcPts val="1007"/>
              </a:spcBef>
              <a:spcAft>
                <a:spcPts val="0"/>
              </a:spcAft>
              <a:buSzPts val="1872"/>
              <a:buChar char="◼"/>
            </a:pPr>
            <a:r>
              <a:rPr lang="en-US" sz="2035"/>
              <a:t>Educational exercises</a:t>
            </a:r>
            <a:endParaRPr sz="2035"/>
          </a:p>
          <a:p>
            <a:pPr indent="-306000" lvl="1" marL="630000" rtl="0" algn="l">
              <a:lnSpc>
                <a:spcPct val="120000"/>
              </a:lnSpc>
              <a:spcBef>
                <a:spcPts val="1007"/>
              </a:spcBef>
              <a:spcAft>
                <a:spcPts val="0"/>
              </a:spcAft>
              <a:buSzPts val="1872"/>
              <a:buChar char="◼"/>
            </a:pPr>
            <a:r>
              <a:rPr lang="en-US" sz="2035"/>
              <a:t>Satisfaction questionnaire</a:t>
            </a:r>
            <a:endParaRPr/>
          </a:p>
          <a:p>
            <a:pPr indent="-176307" lvl="1" marL="630000" rtl="0" algn="l">
              <a:lnSpc>
                <a:spcPct val="120000"/>
              </a:lnSpc>
              <a:spcBef>
                <a:spcPts val="1044"/>
              </a:spcBef>
              <a:spcAft>
                <a:spcPts val="0"/>
              </a:spcAft>
              <a:buSzPts val="2042"/>
              <a:buNone/>
            </a:pPr>
            <a:r>
              <a:t/>
            </a:r>
            <a:endParaRPr sz="2220"/>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3" name="Shape 4483"/>
        <p:cNvGrpSpPr/>
        <p:nvPr/>
      </p:nvGrpSpPr>
      <p:grpSpPr>
        <a:xfrm>
          <a:off x="0" y="0"/>
          <a:ext cx="0" cy="0"/>
          <a:chOff x="0" y="0"/>
          <a:chExt cx="0" cy="0"/>
        </a:xfrm>
      </p:grpSpPr>
      <p:sp>
        <p:nvSpPr>
          <p:cNvPr id="4484" name="Google Shape;4484;p287"/>
          <p:cNvSpPr txBox="1"/>
          <p:nvPr>
            <p:ph type="title"/>
          </p:nvPr>
        </p:nvSpPr>
        <p:spPr>
          <a:xfrm>
            <a:off x="581192" y="702156"/>
            <a:ext cx="11029616" cy="105044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PREPARATION OF THE TRAINING - A FEW DAYS BEFORE</a:t>
            </a:r>
            <a:br>
              <a:rPr lang="en-US"/>
            </a:br>
            <a:endParaRPr/>
          </a:p>
        </p:txBody>
      </p:sp>
      <p:sp>
        <p:nvSpPr>
          <p:cNvPr id="4485" name="Google Shape;4485;p287"/>
          <p:cNvSpPr txBox="1"/>
          <p:nvPr>
            <p:ph idx="1" type="body"/>
          </p:nvPr>
        </p:nvSpPr>
        <p:spPr>
          <a:xfrm>
            <a:off x="581192" y="1571626"/>
            <a:ext cx="11029615" cy="5095874"/>
          </a:xfrm>
          <a:prstGeom prst="rect">
            <a:avLst/>
          </a:prstGeom>
          <a:noFill/>
          <a:ln>
            <a:noFill/>
          </a:ln>
        </p:spPr>
        <p:txBody>
          <a:bodyPr anchorCtr="0" anchor="ctr" bIns="45700" lIns="91425" spcFirstLastPara="1" rIns="91425" wrap="square" tIns="45700">
            <a:normAutofit/>
          </a:bodyPr>
          <a:lstStyle/>
          <a:p>
            <a:pPr indent="-342899" lvl="1" marL="666900" rtl="0" algn="l">
              <a:lnSpc>
                <a:spcPct val="110000"/>
              </a:lnSpc>
              <a:spcBef>
                <a:spcPts val="0"/>
              </a:spcBef>
              <a:spcAft>
                <a:spcPts val="0"/>
              </a:spcAft>
              <a:buSzPts val="1702"/>
              <a:buFont typeface="Arial"/>
              <a:buAutoNum type="arabicPeriod"/>
            </a:pPr>
            <a:r>
              <a:rPr lang="en-US" sz="1850"/>
              <a:t>Know your </a:t>
            </a:r>
            <a:r>
              <a:rPr b="1" lang="en-US" sz="1850"/>
              <a:t>context of intervention</a:t>
            </a:r>
            <a:endParaRPr/>
          </a:p>
          <a:p>
            <a:pPr indent="-342900" lvl="2" marL="936900" rtl="0" algn="l">
              <a:lnSpc>
                <a:spcPct val="110000"/>
              </a:lnSpc>
              <a:spcBef>
                <a:spcPts val="933"/>
              </a:spcBef>
              <a:spcAft>
                <a:spcPts val="0"/>
              </a:spcAft>
              <a:buSzPts val="1532"/>
              <a:buChar char="◼"/>
            </a:pPr>
            <a:r>
              <a:rPr lang="en-US" sz="1665"/>
              <a:t>Know the target audience: number of participants, profile, level of experience, etc.</a:t>
            </a:r>
            <a:endParaRPr/>
          </a:p>
          <a:p>
            <a:pPr indent="-342900" lvl="2" marL="936900" rtl="0" algn="l">
              <a:lnSpc>
                <a:spcPct val="110000"/>
              </a:lnSpc>
              <a:spcBef>
                <a:spcPts val="970"/>
              </a:spcBef>
              <a:spcAft>
                <a:spcPts val="0"/>
              </a:spcAft>
              <a:buSzPts val="1702"/>
              <a:buChar char="◼"/>
            </a:pPr>
            <a:r>
              <a:rPr lang="en-US" sz="1850"/>
              <a:t>Become familiar with the YEL project by consulting the documents on the CAH website</a:t>
            </a:r>
            <a:endParaRPr/>
          </a:p>
          <a:p>
            <a:pPr indent="-342900" lvl="2" marL="936900" rtl="0" algn="l">
              <a:lnSpc>
                <a:spcPct val="110000"/>
              </a:lnSpc>
              <a:spcBef>
                <a:spcPts val="970"/>
              </a:spcBef>
              <a:spcAft>
                <a:spcPts val="0"/>
              </a:spcAft>
              <a:buSzPts val="1702"/>
              <a:buChar char="◼"/>
            </a:pPr>
            <a:r>
              <a:rPr lang="en-US" sz="1850"/>
              <a:t>Reflect on the objectives and purposes of training     </a:t>
            </a:r>
            <a:endParaRPr/>
          </a:p>
          <a:p>
            <a:pPr indent="-342899" lvl="1" marL="666900" rtl="0" algn="l">
              <a:lnSpc>
                <a:spcPct val="110000"/>
              </a:lnSpc>
              <a:spcBef>
                <a:spcPts val="970"/>
              </a:spcBef>
              <a:spcAft>
                <a:spcPts val="0"/>
              </a:spcAft>
              <a:buSzPts val="1702"/>
              <a:buFont typeface="Arial"/>
              <a:buAutoNum type="arabicPeriod"/>
            </a:pPr>
            <a:r>
              <a:rPr lang="en-US" sz="1850"/>
              <a:t>Know the </a:t>
            </a:r>
            <a:r>
              <a:rPr b="1" lang="en-US" sz="1850"/>
              <a:t>scope of your intervention </a:t>
            </a:r>
            <a:endParaRPr b="1" sz="1850"/>
          </a:p>
          <a:p>
            <a:pPr indent="-342900" lvl="2" marL="936900" rtl="0" algn="l">
              <a:lnSpc>
                <a:spcPct val="110000"/>
              </a:lnSpc>
              <a:spcBef>
                <a:spcPts val="970"/>
              </a:spcBef>
              <a:spcAft>
                <a:spcPts val="0"/>
              </a:spcAft>
              <a:buSzPts val="1702"/>
              <a:buChar char="◼"/>
            </a:pPr>
            <a:r>
              <a:rPr lang="en-US" sz="1850"/>
              <a:t>What tools do you have at your disposal?</a:t>
            </a:r>
            <a:endParaRPr/>
          </a:p>
          <a:p>
            <a:pPr indent="-342900" lvl="2" marL="936900" rtl="0" algn="l">
              <a:lnSpc>
                <a:spcPct val="110000"/>
              </a:lnSpc>
              <a:spcBef>
                <a:spcPts val="970"/>
              </a:spcBef>
              <a:spcAft>
                <a:spcPts val="0"/>
              </a:spcAft>
              <a:buSzPts val="1702"/>
              <a:buChar char="◼"/>
            </a:pPr>
            <a:r>
              <a:rPr lang="en-US" sz="1850"/>
              <a:t>Are you going to intervene alone or in co-facilitation?</a:t>
            </a:r>
            <a:endParaRPr/>
          </a:p>
          <a:p>
            <a:pPr indent="-342900" lvl="2" marL="936900" rtl="0" algn="l">
              <a:lnSpc>
                <a:spcPct val="110000"/>
              </a:lnSpc>
              <a:spcBef>
                <a:spcPts val="970"/>
              </a:spcBef>
              <a:spcAft>
                <a:spcPts val="0"/>
              </a:spcAft>
              <a:buSzPts val="1702"/>
              <a:buChar char="◼"/>
            </a:pPr>
            <a:r>
              <a:rPr lang="en-US" sz="1850"/>
              <a:t>What questions you ask yourself, following this tutorial? </a:t>
            </a:r>
            <a:endParaRPr sz="1850"/>
          </a:p>
          <a:p>
            <a:pPr indent="-342899" lvl="1" marL="666900" rtl="0" algn="l">
              <a:lnSpc>
                <a:spcPct val="110000"/>
              </a:lnSpc>
              <a:spcBef>
                <a:spcPts val="970"/>
              </a:spcBef>
              <a:spcAft>
                <a:spcPts val="0"/>
              </a:spcAft>
              <a:buSzPts val="1702"/>
              <a:buFont typeface="Arial"/>
              <a:buAutoNum type="arabicPeriod"/>
            </a:pPr>
            <a:r>
              <a:rPr lang="en-US" sz="1850"/>
              <a:t>List your </a:t>
            </a:r>
            <a:r>
              <a:rPr b="1" lang="en-US" sz="1850"/>
              <a:t>material needs for training </a:t>
            </a:r>
            <a:endParaRPr b="1" sz="1850"/>
          </a:p>
          <a:p>
            <a:pPr indent="-342900" lvl="2" marL="936900" rtl="0" algn="l">
              <a:lnSpc>
                <a:spcPct val="110000"/>
              </a:lnSpc>
              <a:spcBef>
                <a:spcPts val="970"/>
              </a:spcBef>
              <a:spcAft>
                <a:spcPts val="0"/>
              </a:spcAft>
              <a:buSzPts val="1702"/>
              <a:buChar char="◼"/>
            </a:pPr>
            <a:r>
              <a:rPr lang="en-US" sz="1850"/>
              <a:t>What will you need on site? (Materials, Guide, etc.)</a:t>
            </a:r>
            <a:endParaRPr/>
          </a:p>
          <a:p>
            <a:pPr indent="-342900" lvl="2" marL="936900" rtl="0" algn="l">
              <a:lnSpc>
                <a:spcPct val="110000"/>
              </a:lnSpc>
              <a:spcBef>
                <a:spcPts val="970"/>
              </a:spcBef>
              <a:spcAft>
                <a:spcPts val="0"/>
              </a:spcAft>
              <a:buSzPts val="1702"/>
              <a:buChar char="◼"/>
            </a:pPr>
            <a:r>
              <a:rPr lang="en-US" sz="1850"/>
              <a:t>What materials will you need? (Computer, board, etc.)</a:t>
            </a:r>
            <a:endParaRPr sz="1110"/>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9" name="Shape 4489"/>
        <p:cNvGrpSpPr/>
        <p:nvPr/>
      </p:nvGrpSpPr>
      <p:grpSpPr>
        <a:xfrm>
          <a:off x="0" y="0"/>
          <a:ext cx="0" cy="0"/>
          <a:chOff x="0" y="0"/>
          <a:chExt cx="0" cy="0"/>
        </a:xfrm>
      </p:grpSpPr>
      <p:sp>
        <p:nvSpPr>
          <p:cNvPr id="4490" name="Google Shape;4490;p288"/>
          <p:cNvSpPr txBox="1"/>
          <p:nvPr>
            <p:ph type="title"/>
          </p:nvPr>
        </p:nvSpPr>
        <p:spPr>
          <a:xfrm>
            <a:off x="581192" y="702156"/>
            <a:ext cx="11029616" cy="9266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PREPARATION FOR TRAINING - 30 MINUTES BEFORE</a:t>
            </a:r>
            <a:br>
              <a:rPr lang="en-US"/>
            </a:br>
            <a:endParaRPr/>
          </a:p>
        </p:txBody>
      </p:sp>
      <p:sp>
        <p:nvSpPr>
          <p:cNvPr id="4491" name="Google Shape;4491;p288"/>
          <p:cNvSpPr txBox="1"/>
          <p:nvPr>
            <p:ph idx="1" type="body"/>
          </p:nvPr>
        </p:nvSpPr>
        <p:spPr>
          <a:xfrm>
            <a:off x="581192" y="1343025"/>
            <a:ext cx="11029615" cy="5429250"/>
          </a:xfrm>
          <a:prstGeom prst="rect">
            <a:avLst/>
          </a:prstGeom>
          <a:noFill/>
          <a:ln>
            <a:noFill/>
          </a:ln>
        </p:spPr>
        <p:txBody>
          <a:bodyPr anchorCtr="0" anchor="ctr" bIns="45700" lIns="91425" spcFirstLastPara="1" rIns="91425" wrap="square" tIns="45700">
            <a:normAutofit/>
          </a:bodyPr>
          <a:lstStyle/>
          <a:p>
            <a:pPr indent="-342900" lvl="0" marL="342900" rtl="0" algn="l">
              <a:lnSpc>
                <a:spcPct val="110000"/>
              </a:lnSpc>
              <a:spcBef>
                <a:spcPts val="0"/>
              </a:spcBef>
              <a:spcAft>
                <a:spcPts val="0"/>
              </a:spcAft>
              <a:buSzPts val="1656"/>
              <a:buFont typeface="Arial"/>
              <a:buAutoNum type="arabicPeriod"/>
            </a:pPr>
            <a:r>
              <a:rPr b="1" lang="en-US" sz="1800"/>
              <a:t>Preparing the room</a:t>
            </a:r>
            <a:endParaRPr/>
          </a:p>
          <a:p>
            <a:pPr indent="-306000" lvl="1" marL="630000" rtl="0" algn="l">
              <a:lnSpc>
                <a:spcPct val="110000"/>
              </a:lnSpc>
              <a:spcBef>
                <a:spcPts val="960"/>
              </a:spcBef>
              <a:spcAft>
                <a:spcPts val="0"/>
              </a:spcAft>
              <a:buSzPts val="1656"/>
              <a:buChar char="◼"/>
            </a:pPr>
            <a:r>
              <a:rPr lang="en-US" sz="1800"/>
              <a:t>Table layout </a:t>
            </a:r>
            <a:endParaRPr/>
          </a:p>
          <a:p>
            <a:pPr indent="-270000" lvl="2" marL="900000" rtl="0" algn="l">
              <a:lnSpc>
                <a:spcPct val="110000"/>
              </a:lnSpc>
              <a:spcBef>
                <a:spcPts val="960"/>
              </a:spcBef>
              <a:spcAft>
                <a:spcPts val="0"/>
              </a:spcAft>
              <a:buSzPts val="1656"/>
              <a:buChar char="◼"/>
            </a:pPr>
            <a:r>
              <a:rPr lang="en-US" sz="1800"/>
              <a:t>Depending on your animation technique, U, square, circle or team</a:t>
            </a:r>
            <a:endParaRPr/>
          </a:p>
          <a:p>
            <a:pPr indent="-270000" lvl="2" marL="900000" rtl="0" algn="l">
              <a:lnSpc>
                <a:spcPct val="110000"/>
              </a:lnSpc>
              <a:spcBef>
                <a:spcPts val="960"/>
              </a:spcBef>
              <a:spcAft>
                <a:spcPts val="0"/>
              </a:spcAft>
              <a:buSzPts val="1656"/>
              <a:buChar char="◼"/>
            </a:pPr>
            <a:r>
              <a:rPr lang="en-US" sz="1800"/>
              <a:t>Check that everyone can easily read the projected documents</a:t>
            </a:r>
            <a:endParaRPr sz="1800"/>
          </a:p>
          <a:p>
            <a:pPr indent="-342900" lvl="0" marL="342900" rtl="0" algn="l">
              <a:lnSpc>
                <a:spcPct val="110000"/>
              </a:lnSpc>
              <a:spcBef>
                <a:spcPts val="960"/>
              </a:spcBef>
              <a:spcAft>
                <a:spcPts val="0"/>
              </a:spcAft>
              <a:buSzPts val="1656"/>
              <a:buFont typeface="Arial"/>
              <a:buAutoNum type="arabicPeriod"/>
            </a:pPr>
            <a:r>
              <a:rPr b="1" lang="en-US" sz="1800"/>
              <a:t>Your personal preparation</a:t>
            </a:r>
            <a:endParaRPr b="1" sz="1800"/>
          </a:p>
          <a:p>
            <a:pPr indent="-306000" lvl="1" marL="630000" rtl="0" algn="l">
              <a:lnSpc>
                <a:spcPct val="110000"/>
              </a:lnSpc>
              <a:spcBef>
                <a:spcPts val="960"/>
              </a:spcBef>
              <a:spcAft>
                <a:spcPts val="0"/>
              </a:spcAft>
              <a:buSzPts val="1656"/>
              <a:buChar char="◼"/>
            </a:pPr>
            <a:r>
              <a:rPr lang="en-US" sz="1800"/>
              <a:t>Plan your personal equipment and check the presence of the planned equipment</a:t>
            </a:r>
            <a:endParaRPr/>
          </a:p>
          <a:p>
            <a:pPr indent="-306000" lvl="1" marL="630000" rtl="0" algn="l">
              <a:lnSpc>
                <a:spcPct val="110000"/>
              </a:lnSpc>
              <a:spcBef>
                <a:spcPts val="960"/>
              </a:spcBef>
              <a:spcAft>
                <a:spcPts val="0"/>
              </a:spcAft>
              <a:buSzPts val="1656"/>
              <a:buChar char="◼"/>
            </a:pPr>
            <a:r>
              <a:rPr lang="en-US" sz="1800"/>
              <a:t>Control your stage fright</a:t>
            </a:r>
            <a:endParaRPr sz="1800"/>
          </a:p>
          <a:p>
            <a:pPr indent="-270000" lvl="2" marL="900000" rtl="0" algn="l">
              <a:lnSpc>
                <a:spcPct val="110000"/>
              </a:lnSpc>
              <a:spcBef>
                <a:spcPts val="960"/>
              </a:spcBef>
              <a:spcAft>
                <a:spcPts val="0"/>
              </a:spcAft>
              <a:buSzPts val="1656"/>
              <a:buChar char="◼"/>
            </a:pPr>
            <a:r>
              <a:rPr lang="en-US" sz="1800"/>
              <a:t>Free yourself from material aspects to focus exclusively on the relationship</a:t>
            </a:r>
            <a:endParaRPr/>
          </a:p>
          <a:p>
            <a:pPr indent="-270000" lvl="2" marL="900000" rtl="0" algn="l">
              <a:lnSpc>
                <a:spcPct val="110000"/>
              </a:lnSpc>
              <a:spcBef>
                <a:spcPts val="960"/>
              </a:spcBef>
              <a:spcAft>
                <a:spcPts val="0"/>
              </a:spcAft>
              <a:buSzPts val="1656"/>
              <a:buChar char="◼"/>
            </a:pPr>
            <a:r>
              <a:rPr lang="en-US" sz="1800"/>
              <a:t>Visualize the good progress</a:t>
            </a:r>
            <a:endParaRPr sz="1800"/>
          </a:p>
          <a:p>
            <a:pPr indent="-270000" lvl="2" marL="900000" rtl="0" algn="l">
              <a:lnSpc>
                <a:spcPct val="110000"/>
              </a:lnSpc>
              <a:spcBef>
                <a:spcPts val="960"/>
              </a:spcBef>
              <a:spcAft>
                <a:spcPts val="0"/>
              </a:spcAft>
              <a:buSzPts val="1656"/>
              <a:buChar char="◼"/>
            </a:pPr>
            <a:r>
              <a:rPr lang="en-US" sz="1800"/>
              <a:t>Move around the room before the trainees arrive</a:t>
            </a:r>
            <a:endParaRPr/>
          </a:p>
          <a:p>
            <a:pPr indent="-270000" lvl="2" marL="900000" rtl="0" algn="l">
              <a:lnSpc>
                <a:spcPct val="110000"/>
              </a:lnSpc>
              <a:spcBef>
                <a:spcPts val="960"/>
              </a:spcBef>
              <a:spcAft>
                <a:spcPts val="0"/>
              </a:spcAft>
              <a:buSzPts val="1656"/>
              <a:buChar char="◼"/>
            </a:pPr>
            <a:r>
              <a:rPr lang="en-US" sz="1800"/>
              <a:t>Get in touch with each of the participants as soon as possible: greet them, discuss, joke, etc.</a:t>
            </a:r>
            <a:endParaRPr/>
          </a:p>
          <a:p>
            <a:pPr indent="-270000" lvl="2" marL="900000" rtl="0" algn="l">
              <a:lnSpc>
                <a:spcPct val="110000"/>
              </a:lnSpc>
              <a:spcBef>
                <a:spcPts val="960"/>
              </a:spcBef>
              <a:spcAft>
                <a:spcPts val="0"/>
              </a:spcAft>
              <a:buSzPts val="1656"/>
              <a:buChar char="◼"/>
            </a:pPr>
            <a:r>
              <a:rPr lang="en-US" sz="1800"/>
              <a:t>Take a glass of water and refocus on your breathing</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5" name="Shape 4495"/>
        <p:cNvGrpSpPr/>
        <p:nvPr/>
      </p:nvGrpSpPr>
      <p:grpSpPr>
        <a:xfrm>
          <a:off x="0" y="0"/>
          <a:ext cx="0" cy="0"/>
          <a:chOff x="0" y="0"/>
          <a:chExt cx="0" cy="0"/>
        </a:xfrm>
      </p:grpSpPr>
      <p:sp>
        <p:nvSpPr>
          <p:cNvPr id="4496" name="Google Shape;4496;p289"/>
          <p:cNvSpPr txBox="1"/>
          <p:nvPr>
            <p:ph type="title"/>
          </p:nvPr>
        </p:nvSpPr>
        <p:spPr>
          <a:xfrm>
            <a:off x="581192" y="702156"/>
            <a:ext cx="11029616" cy="6789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START OF TRAINING</a:t>
            </a:r>
            <a:endParaRPr/>
          </a:p>
        </p:txBody>
      </p:sp>
      <p:sp>
        <p:nvSpPr>
          <p:cNvPr id="4497" name="Google Shape;4497;p289"/>
          <p:cNvSpPr txBox="1"/>
          <p:nvPr>
            <p:ph idx="1" type="body"/>
          </p:nvPr>
        </p:nvSpPr>
        <p:spPr>
          <a:xfrm>
            <a:off x="581192" y="1476374"/>
            <a:ext cx="11029615" cy="5305425"/>
          </a:xfrm>
          <a:prstGeom prst="rect">
            <a:avLst/>
          </a:prstGeom>
          <a:noFill/>
          <a:ln>
            <a:noFill/>
          </a:ln>
        </p:spPr>
        <p:txBody>
          <a:bodyPr anchorCtr="0" anchor="ctr" bIns="45700" lIns="91425" spcFirstLastPara="1" rIns="91425" wrap="square" tIns="45700">
            <a:noAutofit/>
          </a:bodyPr>
          <a:lstStyle/>
          <a:p>
            <a:pPr indent="-306000" lvl="0" marL="306000" rtl="0" algn="l">
              <a:lnSpc>
                <a:spcPct val="120000"/>
              </a:lnSpc>
              <a:spcBef>
                <a:spcPts val="0"/>
              </a:spcBef>
              <a:spcAft>
                <a:spcPts val="0"/>
              </a:spcAft>
              <a:buSzPts val="2208"/>
              <a:buChar char="◼"/>
            </a:pPr>
            <a:r>
              <a:rPr lang="en-US" sz="2400"/>
              <a:t>Making a good impression starts with making an engaging and welcoming introduction</a:t>
            </a:r>
            <a:endParaRPr/>
          </a:p>
          <a:p>
            <a:pPr indent="-306000" lvl="0" marL="306000" rtl="0" algn="l">
              <a:lnSpc>
                <a:spcPct val="120000"/>
              </a:lnSpc>
              <a:spcBef>
                <a:spcPts val="1080"/>
              </a:spcBef>
              <a:spcAft>
                <a:spcPts val="0"/>
              </a:spcAft>
              <a:buSzPts val="2208"/>
              <a:buChar char="◼"/>
            </a:pPr>
            <a:r>
              <a:rPr lang="en-US" sz="2400"/>
              <a:t>Organizing presentations well, of yourself and of the participants, helps to create a good learning atmosphere</a:t>
            </a:r>
            <a:endParaRPr/>
          </a:p>
          <a:p>
            <a:pPr indent="-306000" lvl="0" marL="306000" rtl="0" algn="l">
              <a:lnSpc>
                <a:spcPct val="120000"/>
              </a:lnSpc>
              <a:spcBef>
                <a:spcPts val="1080"/>
              </a:spcBef>
              <a:spcAft>
                <a:spcPts val="0"/>
              </a:spcAft>
              <a:buSzPts val="2208"/>
              <a:buChar char="◼"/>
            </a:pPr>
            <a:r>
              <a:rPr lang="en-US" sz="2400"/>
              <a:t>Take advantage of the presentation round table to also collect participants' expectations</a:t>
            </a:r>
            <a:endParaRPr/>
          </a:p>
          <a:p>
            <a:pPr indent="-306000" lvl="0" marL="306000" rtl="0" algn="l">
              <a:lnSpc>
                <a:spcPct val="120000"/>
              </a:lnSpc>
              <a:spcBef>
                <a:spcPts val="1080"/>
              </a:spcBef>
              <a:spcAft>
                <a:spcPts val="0"/>
              </a:spcAft>
              <a:buSzPts val="2208"/>
              <a:buChar char="◼"/>
            </a:pPr>
            <a:r>
              <a:rPr lang="en-US" sz="2400"/>
              <a:t>Clearly present the program and the course of the training, from a slide or write on a board</a:t>
            </a:r>
            <a:endParaRPr/>
          </a:p>
          <a:p>
            <a:pPr indent="-306000" lvl="0" marL="306000" rtl="0" algn="l">
              <a:lnSpc>
                <a:spcPct val="120000"/>
              </a:lnSpc>
              <a:spcBef>
                <a:spcPts val="1080"/>
              </a:spcBef>
              <a:spcAft>
                <a:spcPts val="0"/>
              </a:spcAft>
              <a:buSzPts val="2208"/>
              <a:buChar char="◼"/>
            </a:pPr>
            <a:r>
              <a:rPr lang="en-US" sz="2400"/>
              <a:t>Recall the rules of the game and the practical organization: schedules, planned breaks, attendance sheet, etc.</a:t>
            </a:r>
            <a:endParaRPr sz="2400"/>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1" name="Shape 4501"/>
        <p:cNvGrpSpPr/>
        <p:nvPr/>
      </p:nvGrpSpPr>
      <p:grpSpPr>
        <a:xfrm>
          <a:off x="0" y="0"/>
          <a:ext cx="0" cy="0"/>
          <a:chOff x="0" y="0"/>
          <a:chExt cx="0" cy="0"/>
        </a:xfrm>
      </p:grpSpPr>
      <p:sp>
        <p:nvSpPr>
          <p:cNvPr id="4502" name="Google Shape;4502;p290"/>
          <p:cNvSpPr txBox="1"/>
          <p:nvPr>
            <p:ph type="title"/>
          </p:nvPr>
        </p:nvSpPr>
        <p:spPr>
          <a:xfrm>
            <a:off x="581192" y="702156"/>
            <a:ext cx="11029616" cy="5075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SOME ANIMATION TIPS</a:t>
            </a:r>
            <a:endParaRPr/>
          </a:p>
        </p:txBody>
      </p:sp>
      <p:sp>
        <p:nvSpPr>
          <p:cNvPr id="4503" name="Google Shape;4503;p290"/>
          <p:cNvSpPr txBox="1"/>
          <p:nvPr>
            <p:ph idx="1" type="body"/>
          </p:nvPr>
        </p:nvSpPr>
        <p:spPr>
          <a:xfrm>
            <a:off x="581192" y="1209675"/>
            <a:ext cx="11029615" cy="5562600"/>
          </a:xfrm>
          <a:prstGeom prst="rect">
            <a:avLst/>
          </a:prstGeom>
          <a:noFill/>
          <a:ln>
            <a:noFill/>
          </a:ln>
        </p:spPr>
        <p:txBody>
          <a:bodyPr anchorCtr="0" anchor="ctr" bIns="45700" lIns="91425" spcFirstLastPara="1" rIns="91425" wrap="square" tIns="45700">
            <a:noAutofit/>
          </a:bodyPr>
          <a:lstStyle/>
          <a:p>
            <a:pPr indent="-306000" lvl="0" marL="306000" rtl="0" algn="l">
              <a:lnSpc>
                <a:spcPct val="120000"/>
              </a:lnSpc>
              <a:spcBef>
                <a:spcPts val="0"/>
              </a:spcBef>
              <a:spcAft>
                <a:spcPts val="0"/>
              </a:spcAft>
              <a:buSzPts val="1656"/>
              <a:buChar char="◼"/>
            </a:pPr>
            <a:r>
              <a:rPr b="1" lang="en-US" sz="1800"/>
              <a:t>Secure</a:t>
            </a:r>
            <a:br>
              <a:rPr lang="en-US" sz="1800"/>
            </a:br>
            <a:r>
              <a:rPr lang="en-US" sz="1800"/>
              <a:t>➜ specify the progress of the training</a:t>
            </a:r>
            <a:br>
              <a:rPr lang="en-US" sz="1800"/>
            </a:br>
            <a:r>
              <a:rPr lang="en-US" sz="1800"/>
              <a:t>➜ respect the program and the announced timing</a:t>
            </a:r>
            <a:br>
              <a:rPr lang="en-US" sz="1800"/>
            </a:br>
            <a:r>
              <a:rPr lang="en-US" sz="1800"/>
              <a:t>➜ do regular summaries</a:t>
            </a:r>
            <a:br>
              <a:rPr lang="en-US" sz="1800"/>
            </a:br>
            <a:r>
              <a:rPr lang="en-US" sz="1800"/>
              <a:t>➜ assess your achievements regularly</a:t>
            </a:r>
            <a:endParaRPr sz="1800"/>
          </a:p>
          <a:p>
            <a:pPr indent="-306000" lvl="0" marL="306000" rtl="0" algn="l">
              <a:lnSpc>
                <a:spcPct val="120000"/>
              </a:lnSpc>
              <a:spcBef>
                <a:spcPts val="960"/>
              </a:spcBef>
              <a:spcAft>
                <a:spcPts val="0"/>
              </a:spcAft>
              <a:buSzPts val="1656"/>
              <a:buChar char="◼"/>
            </a:pPr>
            <a:r>
              <a:rPr b="1" lang="en-US" sz="1800"/>
              <a:t>Involve</a:t>
            </a:r>
            <a:br>
              <a:rPr b="1" lang="en-US" sz="1800"/>
            </a:br>
            <a:r>
              <a:rPr lang="en-US" sz="1800"/>
              <a:t>➜ make them express themselves regularly while being vigilant to the participation of all</a:t>
            </a:r>
            <a:br>
              <a:rPr lang="en-US" sz="1800"/>
            </a:br>
            <a:r>
              <a:rPr lang="en-US" sz="1800"/>
              <a:t>➜ put them in a situation to "do", to act,</a:t>
            </a:r>
            <a:br>
              <a:rPr lang="en-US" sz="1800"/>
            </a:br>
            <a:r>
              <a:rPr lang="en-US" sz="1800"/>
              <a:t>➜ get in the habit of letting the group answer the questions asked, only intervene as a complement</a:t>
            </a:r>
            <a:br>
              <a:rPr lang="en-US" sz="1800"/>
            </a:br>
            <a:r>
              <a:rPr lang="en-US" sz="1800"/>
              <a:t>➜ ask participants to make bridges with their daily life</a:t>
            </a:r>
            <a:br>
              <a:rPr lang="en-US" sz="1800"/>
            </a:br>
            <a:r>
              <a:rPr lang="en-US" sz="1800"/>
              <a:t>➜ ask trainees what they are going to implement</a:t>
            </a:r>
            <a:endParaRPr sz="1800"/>
          </a:p>
          <a:p>
            <a:pPr indent="-306000" lvl="0" marL="306000" rtl="0" algn="l">
              <a:lnSpc>
                <a:spcPct val="120000"/>
              </a:lnSpc>
              <a:spcBef>
                <a:spcPts val="960"/>
              </a:spcBef>
              <a:spcAft>
                <a:spcPts val="0"/>
              </a:spcAft>
              <a:buSzPts val="1656"/>
              <a:buChar char="◼"/>
            </a:pPr>
            <a:r>
              <a:rPr b="1" lang="en-US" sz="1800"/>
              <a:t>Promote</a:t>
            </a:r>
            <a:br>
              <a:rPr b="1" lang="en-US" sz="1800"/>
            </a:br>
            <a:r>
              <a:rPr lang="en-US" sz="1800"/>
              <a:t>➜ their interventions by allowing everyone to be recognized</a:t>
            </a:r>
            <a:br>
              <a:rPr lang="en-US" sz="1800"/>
            </a:br>
            <a:r>
              <a:rPr lang="en-US" sz="1800"/>
              <a:t>➜ the work provided</a:t>
            </a:r>
            <a:br>
              <a:rPr lang="en-US" sz="1800"/>
            </a:br>
            <a:r>
              <a:rPr lang="en-US" sz="1800"/>
              <a:t>➜ make connections with their own experiences</a:t>
            </a:r>
            <a:br>
              <a:rPr lang="en-US" sz="1800"/>
            </a:br>
            <a:r>
              <a:rPr lang="en-US" sz="1800"/>
              <a:t>➜ listen to and rephrase what the trainees express</a:t>
            </a:r>
            <a:endParaRPr sz="1800"/>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7" name="Shape 4507"/>
        <p:cNvGrpSpPr/>
        <p:nvPr/>
      </p:nvGrpSpPr>
      <p:grpSpPr>
        <a:xfrm>
          <a:off x="0" y="0"/>
          <a:ext cx="0" cy="0"/>
          <a:chOff x="0" y="0"/>
          <a:chExt cx="0" cy="0"/>
        </a:xfrm>
      </p:grpSpPr>
      <p:sp>
        <p:nvSpPr>
          <p:cNvPr id="4508" name="Google Shape;4508;p291"/>
          <p:cNvSpPr txBox="1"/>
          <p:nvPr>
            <p:ph type="title"/>
          </p:nvPr>
        </p:nvSpPr>
        <p:spPr>
          <a:xfrm>
            <a:off x="581192" y="702156"/>
            <a:ext cx="11029616" cy="10218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PRESENTATION OF THE CERCLE AUGUSTIN D´HIPPONE</a:t>
            </a:r>
            <a:br>
              <a:rPr lang="en-US"/>
            </a:br>
            <a:endParaRPr/>
          </a:p>
        </p:txBody>
      </p:sp>
      <p:sp>
        <p:nvSpPr>
          <p:cNvPr id="4509" name="Google Shape;4509;p291"/>
          <p:cNvSpPr txBox="1"/>
          <p:nvPr>
            <p:ph idx="1" type="body"/>
          </p:nvPr>
        </p:nvSpPr>
        <p:spPr>
          <a:xfrm>
            <a:off x="581192" y="1343025"/>
            <a:ext cx="11029615" cy="5410200"/>
          </a:xfrm>
          <a:prstGeom prst="rect">
            <a:avLst/>
          </a:prstGeom>
          <a:noFill/>
          <a:ln>
            <a:noFill/>
          </a:ln>
        </p:spPr>
        <p:txBody>
          <a:bodyPr anchorCtr="0" anchor="ctr" bIns="45700" lIns="91425" spcFirstLastPara="1" rIns="91425" wrap="square" tIns="45700">
            <a:normAutofit/>
          </a:bodyPr>
          <a:lstStyle/>
          <a:p>
            <a:pPr indent="-306000" lvl="0" marL="306000" rtl="0" algn="l">
              <a:lnSpc>
                <a:spcPct val="110000"/>
              </a:lnSpc>
              <a:spcBef>
                <a:spcPts val="0"/>
              </a:spcBef>
              <a:spcAft>
                <a:spcPts val="0"/>
              </a:spcAft>
              <a:buSzPts val="1362"/>
              <a:buChar char="◼"/>
            </a:pPr>
            <a:r>
              <a:rPr b="1" lang="en-US" sz="1480"/>
              <a:t>Le Cercle Augustin d’Hippone (CAH) </a:t>
            </a:r>
            <a:r>
              <a:rPr lang="en-US" sz="1480"/>
              <a:t>is a 1901 law association born from a grouping of young social entrepreneurs and specialists in different fields having in common the concern for the problems of young people and the interest of working for employment, democracy, citizenship, defense of human rights, in the Euro-Mediterranean perimeter and West North Africa in particular.</a:t>
            </a:r>
            <a:endParaRPr/>
          </a:p>
          <a:p>
            <a:pPr indent="-306000" lvl="0" marL="306000" rtl="0" algn="l">
              <a:lnSpc>
                <a:spcPct val="110000"/>
              </a:lnSpc>
              <a:spcBef>
                <a:spcPts val="896"/>
              </a:spcBef>
              <a:spcAft>
                <a:spcPts val="0"/>
              </a:spcAft>
              <a:buSzPts val="1362"/>
              <a:buChar char="◼"/>
            </a:pPr>
            <a:r>
              <a:rPr b="1" lang="en-US" sz="1480"/>
              <a:t>Rich in several projects within the framework Erasmus+</a:t>
            </a:r>
            <a:endParaRPr/>
          </a:p>
          <a:p>
            <a:pPr indent="-306000" lvl="0" marL="306000" rtl="0" algn="l">
              <a:lnSpc>
                <a:spcPct val="110000"/>
              </a:lnSpc>
              <a:spcBef>
                <a:spcPts val="896"/>
              </a:spcBef>
              <a:spcAft>
                <a:spcPts val="0"/>
              </a:spcAft>
              <a:buSzPts val="1362"/>
              <a:buChar char="◼"/>
            </a:pPr>
            <a:r>
              <a:rPr lang="en-US" sz="1480"/>
              <a:t>« Jeunes Leaders Éthiques »</a:t>
            </a:r>
            <a:br>
              <a:rPr lang="en-US" sz="1480"/>
            </a:br>
            <a:r>
              <a:rPr lang="en-US" sz="1480" u="sng">
                <a:solidFill>
                  <a:schemeClr val="hlink"/>
                </a:solidFill>
                <a:hlinkClick r:id="rId3"/>
              </a:rPr>
              <a:t>https://www.cercleaugustindhippone.org/jeunes-leaders-ethiques/</a:t>
            </a:r>
            <a:endParaRPr sz="1480"/>
          </a:p>
          <a:p>
            <a:pPr indent="-306000" lvl="0" marL="306000" rtl="0" algn="l">
              <a:lnSpc>
                <a:spcPct val="110000"/>
              </a:lnSpc>
              <a:spcBef>
                <a:spcPts val="896"/>
              </a:spcBef>
              <a:spcAft>
                <a:spcPts val="0"/>
              </a:spcAft>
              <a:buSzPts val="1362"/>
              <a:buChar char="◼"/>
            </a:pPr>
            <a:r>
              <a:rPr lang="en-US" sz="1480"/>
              <a:t>« Educating New Generations In building a Non-radicalised Environment »</a:t>
            </a:r>
            <a:br>
              <a:rPr lang="en-US" sz="1480"/>
            </a:br>
            <a:r>
              <a:rPr lang="en-US" sz="1480" u="sng">
                <a:solidFill>
                  <a:schemeClr val="hlink"/>
                </a:solidFill>
                <a:hlinkClick r:id="rId4"/>
              </a:rPr>
              <a:t>https://www.cercleaugustindhippone.org/engine-project-presentation/</a:t>
            </a:r>
            <a:endParaRPr sz="1480"/>
          </a:p>
          <a:p>
            <a:pPr indent="-306000" lvl="0" marL="306000" rtl="0" algn="l">
              <a:lnSpc>
                <a:spcPct val="110000"/>
              </a:lnSpc>
              <a:spcBef>
                <a:spcPts val="896"/>
              </a:spcBef>
              <a:spcAft>
                <a:spcPts val="0"/>
              </a:spcAft>
              <a:buSzPts val="1362"/>
              <a:buChar char="◼"/>
            </a:pPr>
            <a:r>
              <a:rPr lang="en-US" sz="1480"/>
              <a:t>« Let make tomorrow’s dreams reality » </a:t>
            </a:r>
            <a:br>
              <a:rPr lang="en-US" sz="1480"/>
            </a:br>
            <a:r>
              <a:rPr lang="en-US" sz="1480" u="sng">
                <a:solidFill>
                  <a:schemeClr val="hlink"/>
                </a:solidFill>
                <a:hlinkClick r:id="rId5"/>
              </a:rPr>
              <a:t>https://www.cercleaugustindhippone.org/project-let-make-tomorrows-dreams-reality/</a:t>
            </a:r>
            <a:endParaRPr sz="1480"/>
          </a:p>
          <a:p>
            <a:pPr indent="-306000" lvl="0" marL="306000" rtl="0" algn="l">
              <a:lnSpc>
                <a:spcPct val="110000"/>
              </a:lnSpc>
              <a:spcBef>
                <a:spcPts val="896"/>
              </a:spcBef>
              <a:spcAft>
                <a:spcPts val="0"/>
              </a:spcAft>
              <a:buSzPts val="1362"/>
              <a:buChar char="◼"/>
            </a:pPr>
            <a:r>
              <a:rPr lang="en-US" sz="1480"/>
              <a:t>« Un pas l’Un vers l’Autre » </a:t>
            </a:r>
            <a:br>
              <a:rPr lang="en-US" sz="1480"/>
            </a:br>
            <a:r>
              <a:rPr lang="en-US" sz="1480" u="sng">
                <a:solidFill>
                  <a:schemeClr val="hlink"/>
                </a:solidFill>
                <a:hlinkClick r:id="rId6"/>
              </a:rPr>
              <a:t>https://www.cercleaugustindhippone.org/projet-erasmus-un-pas-lun-vers-lautre/</a:t>
            </a:r>
            <a:endParaRPr sz="1480"/>
          </a:p>
          <a:p>
            <a:pPr indent="-306000" lvl="0" marL="306000" rtl="0" algn="l">
              <a:lnSpc>
                <a:spcPct val="110000"/>
              </a:lnSpc>
              <a:spcBef>
                <a:spcPts val="896"/>
              </a:spcBef>
              <a:spcAft>
                <a:spcPts val="0"/>
              </a:spcAft>
              <a:buSzPts val="1362"/>
              <a:buChar char="◼"/>
            </a:pPr>
            <a:r>
              <a:rPr lang="en-US" sz="1480"/>
              <a:t>« School Programme Against Fake News » </a:t>
            </a:r>
            <a:br>
              <a:rPr lang="en-US" sz="1480"/>
            </a:br>
            <a:r>
              <a:rPr lang="en-US" sz="1480" u="sng">
                <a:solidFill>
                  <a:schemeClr val="hlink"/>
                </a:solidFill>
                <a:hlinkClick r:id="rId7"/>
              </a:rPr>
              <a:t>https://www.cercleaugustindhippone.org/school-programme-against-fake-news-presentation/</a:t>
            </a:r>
            <a:endParaRPr sz="1480"/>
          </a:p>
          <a:p>
            <a:pPr indent="-306000" lvl="0" marL="306000" rtl="0" algn="l">
              <a:lnSpc>
                <a:spcPct val="110000"/>
              </a:lnSpc>
              <a:spcBef>
                <a:spcPts val="896"/>
              </a:spcBef>
              <a:spcAft>
                <a:spcPts val="0"/>
              </a:spcAft>
              <a:buSzPts val="1362"/>
              <a:buChar char="◼"/>
            </a:pPr>
            <a:r>
              <a:rPr lang="en-US" sz="1480"/>
              <a:t>« New horizons for the BLUE world » </a:t>
            </a:r>
            <a:br>
              <a:rPr lang="en-US" sz="1480"/>
            </a:br>
            <a:r>
              <a:rPr lang="en-US" sz="1480" u="sng">
                <a:solidFill>
                  <a:schemeClr val="hlink"/>
                </a:solidFill>
                <a:hlinkClick r:id="rId8"/>
              </a:rPr>
              <a:t>https://www.cercleaugustindhippone.org/new-horizons-for-the-blue-world-presentation/</a:t>
            </a:r>
            <a:endParaRPr sz="1480"/>
          </a:p>
        </p:txBody>
      </p:sp>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13" name="Shape 4513"/>
        <p:cNvGrpSpPr/>
        <p:nvPr/>
      </p:nvGrpSpPr>
      <p:grpSpPr>
        <a:xfrm>
          <a:off x="0" y="0"/>
          <a:ext cx="0" cy="0"/>
          <a:chOff x="0" y="0"/>
          <a:chExt cx="0" cy="0"/>
        </a:xfrm>
      </p:grpSpPr>
      <p:sp>
        <p:nvSpPr>
          <p:cNvPr id="4514" name="Google Shape;4514;p29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15" name="Google Shape;4515;p292"/>
          <p:cNvSpPr txBox="1"/>
          <p:nvPr>
            <p:ph type="title"/>
          </p:nvPr>
        </p:nvSpPr>
        <p:spPr>
          <a:xfrm>
            <a:off x="584201" y="702156"/>
            <a:ext cx="7011413" cy="101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700"/>
              <a:buFont typeface="Arial"/>
              <a:buNone/>
            </a:pPr>
            <a:r>
              <a:rPr lang="en-US">
                <a:solidFill>
                  <a:schemeClr val="dk2"/>
                </a:solidFill>
              </a:rPr>
              <a:t>PRESENTATION OF THE "YOUNG ETHICAL LEADERS" PROJECT</a:t>
            </a:r>
            <a:endParaRPr>
              <a:solidFill>
                <a:schemeClr val="dk2"/>
              </a:solidFill>
            </a:endParaRPr>
          </a:p>
        </p:txBody>
      </p:sp>
      <p:sp>
        <p:nvSpPr>
          <p:cNvPr id="4516" name="Google Shape;4516;p292"/>
          <p:cNvSpPr/>
          <p:nvPr/>
        </p:nvSpPr>
        <p:spPr>
          <a:xfrm>
            <a:off x="446533"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292"/>
          <p:cNvSpPr/>
          <p:nvPr/>
        </p:nvSpPr>
        <p:spPr>
          <a:xfrm>
            <a:off x="424685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292"/>
          <p:cNvSpPr/>
          <p:nvPr/>
        </p:nvSpPr>
        <p:spPr>
          <a:xfrm>
            <a:off x="8042147"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292"/>
          <p:cNvSpPr txBox="1"/>
          <p:nvPr>
            <p:ph idx="1" type="body"/>
          </p:nvPr>
        </p:nvSpPr>
        <p:spPr>
          <a:xfrm>
            <a:off x="584200" y="1896533"/>
            <a:ext cx="7011413" cy="3962266"/>
          </a:xfrm>
          <a:prstGeom prst="rect">
            <a:avLst/>
          </a:prstGeom>
          <a:noFill/>
          <a:ln>
            <a:noFill/>
          </a:ln>
        </p:spPr>
        <p:txBody>
          <a:bodyPr anchorCtr="0" anchor="ctr" bIns="45700" lIns="91425" spcFirstLastPara="1" rIns="91425" wrap="square" tIns="45700">
            <a:normAutofit/>
          </a:bodyPr>
          <a:lstStyle/>
          <a:p>
            <a:pPr indent="-306000" lvl="0" marL="306000" rtl="0" algn="l">
              <a:lnSpc>
                <a:spcPct val="110000"/>
              </a:lnSpc>
              <a:spcBef>
                <a:spcPts val="0"/>
              </a:spcBef>
              <a:spcAft>
                <a:spcPts val="0"/>
              </a:spcAft>
              <a:buSzPts val="2208"/>
              <a:buChar char="◼"/>
            </a:pPr>
            <a:r>
              <a:rPr lang="en-US" sz="2400"/>
              <a:t>The main objective of the "Young Ethical Leaders" project is to encourage young people to work independently and create their own jobs through learning, the acquisition of brand personalization techniques, ethical leadership, etc.</a:t>
            </a:r>
            <a:br>
              <a:rPr lang="en-US" sz="2400"/>
            </a:br>
            <a:br>
              <a:rPr lang="en-US" sz="2400"/>
            </a:br>
            <a:r>
              <a:rPr lang="en-US" sz="2400" u="sng">
                <a:solidFill>
                  <a:schemeClr val="hlink"/>
                </a:solidFill>
                <a:hlinkClick r:id="rId3"/>
              </a:rPr>
              <a:t>https://www.cercleaugustindhippone.org/jeunes-leaders-ethiques/</a:t>
            </a:r>
            <a:endParaRPr sz="2400"/>
          </a:p>
          <a:p>
            <a:pPr indent="-212527" lvl="0" marL="306000" rtl="0" algn="l">
              <a:lnSpc>
                <a:spcPct val="110000"/>
              </a:lnSpc>
              <a:spcBef>
                <a:spcPts val="920"/>
              </a:spcBef>
              <a:spcAft>
                <a:spcPts val="0"/>
              </a:spcAft>
              <a:buSzPts val="1472"/>
              <a:buNone/>
            </a:pPr>
            <a:r>
              <a:t/>
            </a:r>
            <a:endParaRPr/>
          </a:p>
        </p:txBody>
      </p:sp>
      <p:pic>
        <p:nvPicPr>
          <p:cNvPr id="4520" name="Google Shape;4520;p292"/>
          <p:cNvPicPr preferRelativeResize="0"/>
          <p:nvPr/>
        </p:nvPicPr>
        <p:blipFill rotWithShape="1">
          <a:blip r:embed="rId4">
            <a:alphaModFix/>
          </a:blip>
          <a:srcRect b="3" l="3028" r="2657" t="0"/>
          <a:stretch/>
        </p:blipFill>
        <p:spPr>
          <a:xfrm>
            <a:off x="8042147" y="601201"/>
            <a:ext cx="3703320" cy="5774200"/>
          </a:xfrm>
          <a:prstGeom prst="rect">
            <a:avLst/>
          </a:prstGeom>
          <a:noFill/>
          <a:ln>
            <a:noFill/>
          </a:ln>
        </p:spPr>
      </p:pic>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24" name="Shape 4524"/>
        <p:cNvGrpSpPr/>
        <p:nvPr/>
      </p:nvGrpSpPr>
      <p:grpSpPr>
        <a:xfrm>
          <a:off x="0" y="0"/>
          <a:ext cx="0" cy="0"/>
          <a:chOff x="0" y="0"/>
          <a:chExt cx="0" cy="0"/>
        </a:xfrm>
      </p:grpSpPr>
      <p:sp>
        <p:nvSpPr>
          <p:cNvPr id="4525" name="Google Shape;4525;p29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26" name="Google Shape;4526;p293"/>
          <p:cNvSpPr txBox="1"/>
          <p:nvPr>
            <p:ph type="title"/>
          </p:nvPr>
        </p:nvSpPr>
        <p:spPr>
          <a:xfrm>
            <a:off x="581192" y="702155"/>
            <a:ext cx="3424138" cy="165051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2800"/>
              <a:buFont typeface="Arial"/>
              <a:buNone/>
            </a:pPr>
            <a:r>
              <a:rPr lang="en-US" sz="2800"/>
              <a:t>PRESENTATION OF THE GUIDE FOR YOUNG ETHICAL LEADERS</a:t>
            </a:r>
            <a:endParaRPr sz="2800"/>
          </a:p>
        </p:txBody>
      </p:sp>
      <p:sp>
        <p:nvSpPr>
          <p:cNvPr id="4527" name="Google Shape;4527;p293"/>
          <p:cNvSpPr/>
          <p:nvPr/>
        </p:nvSpPr>
        <p:spPr>
          <a:xfrm>
            <a:off x="446533"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293"/>
          <p:cNvSpPr/>
          <p:nvPr/>
        </p:nvSpPr>
        <p:spPr>
          <a:xfrm>
            <a:off x="424685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293"/>
          <p:cNvSpPr/>
          <p:nvPr/>
        </p:nvSpPr>
        <p:spPr>
          <a:xfrm>
            <a:off x="8042147"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293"/>
          <p:cNvSpPr txBox="1"/>
          <p:nvPr>
            <p:ph idx="1" type="body"/>
          </p:nvPr>
        </p:nvSpPr>
        <p:spPr>
          <a:xfrm>
            <a:off x="581192" y="2352674"/>
            <a:ext cx="3424138" cy="4293253"/>
          </a:xfrm>
          <a:prstGeom prst="rect">
            <a:avLst/>
          </a:prstGeom>
          <a:noFill/>
          <a:ln>
            <a:noFill/>
          </a:ln>
        </p:spPr>
        <p:txBody>
          <a:bodyPr anchorCtr="0" anchor="ctr" bIns="45700" lIns="91425" spcFirstLastPara="1" rIns="91425" wrap="square" tIns="45700">
            <a:normAutofit/>
          </a:bodyPr>
          <a:lstStyle/>
          <a:p>
            <a:pPr indent="-306000" lvl="0" marL="306000" rtl="0" algn="l">
              <a:lnSpc>
                <a:spcPct val="110000"/>
              </a:lnSpc>
              <a:spcBef>
                <a:spcPts val="0"/>
              </a:spcBef>
              <a:spcAft>
                <a:spcPts val="0"/>
              </a:spcAft>
              <a:buSzPts val="2042"/>
              <a:buChar char="◼"/>
            </a:pPr>
            <a:r>
              <a:rPr lang="en-US" sz="2220"/>
              <a:t>A guide combining ethics and the latest management knowledge.</a:t>
            </a:r>
            <a:endParaRPr/>
          </a:p>
          <a:p>
            <a:pPr indent="-306000" lvl="0" marL="306000" rtl="0" algn="l">
              <a:lnSpc>
                <a:spcPct val="110000"/>
              </a:lnSpc>
              <a:spcBef>
                <a:spcPts val="1044"/>
              </a:spcBef>
              <a:spcAft>
                <a:spcPts val="0"/>
              </a:spcAft>
              <a:buSzPts val="2042"/>
              <a:buChar char="◼"/>
            </a:pPr>
            <a:r>
              <a:rPr lang="en-US" sz="2220"/>
              <a:t>A guide written by recognized specialists.</a:t>
            </a:r>
            <a:endParaRPr/>
          </a:p>
          <a:p>
            <a:pPr indent="-306000" lvl="0" marL="306000" rtl="0" algn="l">
              <a:lnSpc>
                <a:spcPct val="110000"/>
              </a:lnSpc>
              <a:spcBef>
                <a:spcPts val="1044"/>
              </a:spcBef>
              <a:spcAft>
                <a:spcPts val="0"/>
              </a:spcAft>
              <a:buSzPts val="2042"/>
              <a:buChar char="◼"/>
            </a:pPr>
            <a:r>
              <a:rPr lang="en-US" sz="2220" u="sng">
                <a:solidFill>
                  <a:schemeClr val="hlink"/>
                </a:solidFill>
                <a:hlinkClick r:id="rId3"/>
              </a:rPr>
              <a:t>https://www.cercleaugustindhippone.org/guide-du-jeune-entrepreneur-ethique/</a:t>
            </a:r>
            <a:endParaRPr sz="2220"/>
          </a:p>
        </p:txBody>
      </p:sp>
      <p:pic>
        <p:nvPicPr>
          <p:cNvPr descr="Une image contenant texte&#10;&#10;Description générée automatiquement" id="4531" name="Google Shape;4531;p293"/>
          <p:cNvPicPr preferRelativeResize="0"/>
          <p:nvPr/>
        </p:nvPicPr>
        <p:blipFill rotWithShape="1">
          <a:blip r:embed="rId4">
            <a:alphaModFix/>
          </a:blip>
          <a:srcRect b="2" l="7918" r="8712" t="0"/>
          <a:stretch/>
        </p:blipFill>
        <p:spPr>
          <a:xfrm>
            <a:off x="4246850" y="641103"/>
            <a:ext cx="3702877" cy="5749462"/>
          </a:xfrm>
          <a:prstGeom prst="rect">
            <a:avLst/>
          </a:prstGeom>
          <a:noFill/>
          <a:ln>
            <a:noFill/>
          </a:ln>
        </p:spPr>
      </p:pic>
      <p:pic>
        <p:nvPicPr>
          <p:cNvPr descr="Une image contenant extérieur, bâtiment, cité, rue&#10;&#10;Description générée automatiquement" id="4532" name="Google Shape;4532;p293"/>
          <p:cNvPicPr preferRelativeResize="0"/>
          <p:nvPr/>
        </p:nvPicPr>
        <p:blipFill rotWithShape="1">
          <a:blip r:embed="rId5">
            <a:alphaModFix/>
          </a:blip>
          <a:srcRect b="2" l="2857" r="5792" t="0"/>
          <a:stretch/>
        </p:blipFill>
        <p:spPr>
          <a:xfrm>
            <a:off x="8042589" y="641102"/>
            <a:ext cx="3702877" cy="57494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8" name="Shape 2668"/>
        <p:cNvGrpSpPr/>
        <p:nvPr/>
      </p:nvGrpSpPr>
      <p:grpSpPr>
        <a:xfrm>
          <a:off x="0" y="0"/>
          <a:ext cx="0" cy="0"/>
          <a:chOff x="0" y="0"/>
          <a:chExt cx="0" cy="0"/>
        </a:xfrm>
      </p:grpSpPr>
      <p:sp>
        <p:nvSpPr>
          <p:cNvPr id="2669" name="Google Shape;2669;p29"/>
          <p:cNvSpPr/>
          <p:nvPr/>
        </p:nvSpPr>
        <p:spPr>
          <a:xfrm>
            <a:off x="1980740" y="766987"/>
            <a:ext cx="8046413" cy="530440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So we can say that there are several </a:t>
            </a:r>
            <a:r>
              <a:rPr b="1" i="0" lang="en-US" sz="1814" u="none" cap="none" strike="noStrike">
                <a:solidFill>
                  <a:srgbClr val="000000"/>
                </a:solidFill>
                <a:latin typeface="Times New Roman"/>
                <a:ea typeface="Times New Roman"/>
                <a:cs typeface="Times New Roman"/>
                <a:sym typeface="Times New Roman"/>
              </a:rPr>
              <a:t>types of social media:</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t>
            </a:r>
            <a:r>
              <a:rPr b="1" i="0" lang="en-US" sz="1814" u="none" cap="none" strike="noStrike">
                <a:solidFill>
                  <a:srgbClr val="000000"/>
                </a:solidFill>
                <a:latin typeface="Times New Roman"/>
                <a:ea typeface="Times New Roman"/>
                <a:cs typeface="Times New Roman"/>
                <a:sym typeface="Times New Roman"/>
              </a:rPr>
              <a:t>Social networks</a:t>
            </a:r>
            <a:r>
              <a:rPr b="0" i="0" lang="en-US" sz="1814" u="none" cap="none" strike="noStrike">
                <a:solidFill>
                  <a:srgbClr val="000000"/>
                </a:solidFill>
                <a:latin typeface="Times New Roman"/>
                <a:ea typeface="Times New Roman"/>
                <a:cs typeface="Times New Roman"/>
                <a:sym typeface="Times New Roman"/>
              </a:rPr>
              <a:t> - offers the possibility of interconnection between people who share similar interests, concerns. Among the most popular are Facebook and LinkedIn.</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t>
            </a:r>
            <a:r>
              <a:rPr b="1" i="0" lang="en-US" sz="1814" u="none" cap="none" strike="noStrike">
                <a:solidFill>
                  <a:srgbClr val="000000"/>
                </a:solidFill>
                <a:latin typeface="Times New Roman"/>
                <a:ea typeface="Times New Roman"/>
                <a:cs typeface="Times New Roman"/>
                <a:sym typeface="Times New Roman"/>
              </a:rPr>
              <a:t>Blogs and forums</a:t>
            </a:r>
            <a:r>
              <a:rPr b="0" i="0" lang="en-US" sz="1814" u="none" cap="none" strike="noStrike">
                <a:solidFill>
                  <a:srgbClr val="000000"/>
                </a:solidFill>
                <a:latin typeface="Times New Roman"/>
                <a:ea typeface="Times New Roman"/>
                <a:cs typeface="Times New Roman"/>
                <a:sym typeface="Times New Roman"/>
              </a:rPr>
              <a:t> - communication between users is achieved by posting messages dedicated to the main topic of the discussion forum or the main message expressed in the blog.</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t>
            </a:r>
            <a:r>
              <a:rPr b="1" i="0" lang="en-US" sz="1814" u="none" cap="none" strike="noStrike">
                <a:solidFill>
                  <a:srgbClr val="000000"/>
                </a:solidFill>
                <a:latin typeface="Times New Roman"/>
                <a:ea typeface="Times New Roman"/>
                <a:cs typeface="Times New Roman"/>
                <a:sym typeface="Times New Roman"/>
              </a:rPr>
              <a:t>Microblogs</a:t>
            </a:r>
            <a:r>
              <a:rPr b="0" i="0" lang="en-US" sz="1814" u="none" cap="none" strike="noStrike">
                <a:solidFill>
                  <a:srgbClr val="000000"/>
                </a:solidFill>
                <a:latin typeface="Times New Roman"/>
                <a:ea typeface="Times New Roman"/>
                <a:cs typeface="Times New Roman"/>
                <a:sym typeface="Times New Roman"/>
              </a:rPr>
              <a:t> - is a type of blog through which users can publish short updates called microposts. The most popular in this category is Twitter.</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t>
            </a:r>
            <a:r>
              <a:rPr b="1" i="0" lang="en-US" sz="1814" u="none" cap="none" strike="noStrike">
                <a:solidFill>
                  <a:srgbClr val="000000"/>
                </a:solidFill>
                <a:latin typeface="Times New Roman"/>
                <a:ea typeface="Times New Roman"/>
                <a:cs typeface="Times New Roman"/>
                <a:sym typeface="Times New Roman"/>
              </a:rPr>
              <a:t>Media content sharing</a:t>
            </a:r>
            <a:r>
              <a:rPr b="0" i="0" lang="en-US" sz="1814" u="none" cap="none" strike="noStrike">
                <a:solidFill>
                  <a:srgbClr val="000000"/>
                </a:solidFill>
                <a:latin typeface="Times New Roman"/>
                <a:ea typeface="Times New Roman"/>
                <a:cs typeface="Times New Roman"/>
                <a:sym typeface="Times New Roman"/>
              </a:rPr>
              <a:t> - users can download, share, watch or listen to media content (songs, movies, photos), as well as the ability to appreciate or comment on the material. Among the most popular are YouTube and Flickr.</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t>
            </a:r>
            <a:r>
              <a:rPr b="1" i="0" lang="en-US" sz="1814" u="none" cap="none" strike="noStrike">
                <a:solidFill>
                  <a:srgbClr val="000000"/>
                </a:solidFill>
                <a:latin typeface="Times New Roman"/>
                <a:ea typeface="Times New Roman"/>
                <a:cs typeface="Times New Roman"/>
                <a:sym typeface="Times New Roman"/>
              </a:rPr>
              <a:t>Bookmarking sites</a:t>
            </a:r>
            <a:r>
              <a:rPr b="0" i="0" lang="en-US" sz="1814" u="none" cap="none" strike="noStrike">
                <a:solidFill>
                  <a:srgbClr val="000000"/>
                </a:solidFill>
                <a:latin typeface="Times New Roman"/>
                <a:ea typeface="Times New Roman"/>
                <a:cs typeface="Times New Roman"/>
                <a:sym typeface="Times New Roman"/>
              </a:rPr>
              <a:t> - offers the possibility to search, organize and save your favorite links. The best known are: Delicious and StumbleUpon.</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t>
            </a:r>
            <a:r>
              <a:rPr b="1" i="0" lang="en-US" sz="1814" u="none" cap="none" strike="noStrike">
                <a:solidFill>
                  <a:srgbClr val="000000"/>
                </a:solidFill>
                <a:latin typeface="Times New Roman"/>
                <a:ea typeface="Times New Roman"/>
                <a:cs typeface="Times New Roman"/>
                <a:sym typeface="Times New Roman"/>
              </a:rPr>
              <a:t>News of social interest</a:t>
            </a:r>
            <a:r>
              <a:rPr b="0" i="0" lang="en-US" sz="1814" u="none" cap="none" strike="noStrike">
                <a:solidFill>
                  <a:srgbClr val="000000"/>
                </a:solidFill>
                <a:latin typeface="Times New Roman"/>
                <a:ea typeface="Times New Roman"/>
                <a:cs typeface="Times New Roman"/>
                <a:sym typeface="Times New Roman"/>
              </a:rPr>
              <a:t> - these sites promote the most read, impact news of the moment, sorted according to the preferences of readers and the number of shares. The best known are: Reddit and Digg.</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It should be noted that these types of social media are not independent, there are interconnections between them.</a:t>
            </a:r>
            <a:endParaRPr b="0" i="0" sz="1814" u="none" cap="none" strike="noStrike">
              <a:solidFill>
                <a:srgbClr val="000000"/>
              </a:solidFill>
              <a:latin typeface="Arial"/>
              <a:ea typeface="Arial"/>
              <a:cs typeface="Arial"/>
              <a:sym typeface="Arial"/>
            </a:endParaRPr>
          </a:p>
        </p:txBody>
      </p:sp>
      <p:sp>
        <p:nvSpPr>
          <p:cNvPr id="2670" name="Google Shape;2670;p29"/>
          <p:cNvSpPr/>
          <p:nvPr/>
        </p:nvSpPr>
        <p:spPr>
          <a:xfrm>
            <a:off x="1785768" y="195952"/>
            <a:ext cx="8229301"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9"/>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6" name="Shape 4536"/>
        <p:cNvGrpSpPr/>
        <p:nvPr/>
      </p:nvGrpSpPr>
      <p:grpSpPr>
        <a:xfrm>
          <a:off x="0" y="0"/>
          <a:ext cx="0" cy="0"/>
          <a:chOff x="0" y="0"/>
          <a:chExt cx="0" cy="0"/>
        </a:xfrm>
      </p:grpSpPr>
      <p:sp>
        <p:nvSpPr>
          <p:cNvPr id="4537" name="Google Shape;4537;p294"/>
          <p:cNvSpPr txBox="1"/>
          <p:nvPr>
            <p:ph type="title"/>
          </p:nvPr>
        </p:nvSpPr>
        <p:spPr>
          <a:xfrm>
            <a:off x="581192" y="702156"/>
            <a:ext cx="11029616" cy="59324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b="1" lang="en-US"/>
              <a:t>LE GUIDE DES JEUNES LEADERS ÉTHIQUES – TABLE DES MATIÈRES</a:t>
            </a:r>
            <a:endParaRPr/>
          </a:p>
        </p:txBody>
      </p:sp>
      <p:sp>
        <p:nvSpPr>
          <p:cNvPr id="4538" name="Google Shape;4538;p294"/>
          <p:cNvSpPr txBox="1"/>
          <p:nvPr>
            <p:ph idx="1" type="body"/>
          </p:nvPr>
        </p:nvSpPr>
        <p:spPr>
          <a:xfrm>
            <a:off x="581192" y="1800225"/>
            <a:ext cx="11210758" cy="5136670"/>
          </a:xfrm>
          <a:prstGeom prst="rect">
            <a:avLst/>
          </a:prstGeom>
          <a:noFill/>
          <a:ln>
            <a:noFill/>
          </a:ln>
        </p:spPr>
        <p:txBody>
          <a:bodyPr anchorCtr="0" anchor="ctr" bIns="45700" lIns="91425" spcFirstLastPara="1" rIns="91425" wrap="square" tIns="45700">
            <a:normAutofit/>
          </a:bodyPr>
          <a:lstStyle/>
          <a:p>
            <a:pPr indent="0" lvl="1" marL="324000" rtl="0" algn="l">
              <a:lnSpc>
                <a:spcPct val="120000"/>
              </a:lnSpc>
              <a:spcBef>
                <a:spcPts val="0"/>
              </a:spcBef>
              <a:spcAft>
                <a:spcPts val="0"/>
              </a:spcAft>
              <a:buSzPts val="1656"/>
              <a:buNone/>
            </a:pPr>
            <a:r>
              <a:t/>
            </a:r>
            <a:endParaRPr sz="1800"/>
          </a:p>
          <a:p>
            <a:pPr indent="-189160" lvl="0" marL="306000" rtl="0" algn="l">
              <a:lnSpc>
                <a:spcPct val="120000"/>
              </a:lnSpc>
              <a:spcBef>
                <a:spcPts val="1000"/>
              </a:spcBef>
              <a:spcAft>
                <a:spcPts val="0"/>
              </a:spcAft>
              <a:buSzPts val="1840"/>
              <a:buNone/>
            </a:pPr>
            <a:r>
              <a:t/>
            </a:r>
            <a:endParaRPr sz="2000"/>
          </a:p>
        </p:txBody>
      </p:sp>
      <p:sp>
        <p:nvSpPr>
          <p:cNvPr id="4539" name="Google Shape;4539;p294"/>
          <p:cNvSpPr txBox="1"/>
          <p:nvPr/>
        </p:nvSpPr>
        <p:spPr>
          <a:xfrm>
            <a:off x="581192" y="1590675"/>
            <a:ext cx="6438733"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The main parts of the guide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 ETHICS AND LEADERSHIP</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II. SOCIAL RESPONSIBILITY</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III. PERSONAL BRAND APPLIED</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IV. ETHICAL COMMUNICATION</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 BRAND CONSTRUCTION STRATEGY</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VI. TECHNIQUES AND METHODS FOR MOTIVATION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CONCLUSIONS </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CREATIVITY DEVELOPMENT EXERCISES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BIBLIOGRAPHY </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ELECTRONIC REFERENCES</a:t>
            </a:r>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3" name="Shape 4543"/>
        <p:cNvGrpSpPr/>
        <p:nvPr/>
      </p:nvGrpSpPr>
      <p:grpSpPr>
        <a:xfrm>
          <a:off x="0" y="0"/>
          <a:ext cx="0" cy="0"/>
          <a:chOff x="0" y="0"/>
          <a:chExt cx="0" cy="0"/>
        </a:xfrm>
      </p:grpSpPr>
      <p:sp>
        <p:nvSpPr>
          <p:cNvPr id="4544" name="Google Shape;4544;p295"/>
          <p:cNvSpPr txBox="1"/>
          <p:nvPr>
            <p:ph type="title"/>
          </p:nvPr>
        </p:nvSpPr>
        <p:spPr>
          <a:xfrm>
            <a:off x="581192" y="702156"/>
            <a:ext cx="11029616" cy="6980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ANIMATION SUPPORTS</a:t>
            </a:r>
            <a:endParaRPr/>
          </a:p>
        </p:txBody>
      </p:sp>
      <p:sp>
        <p:nvSpPr>
          <p:cNvPr id="4545" name="Google Shape;4545;p295"/>
          <p:cNvSpPr txBox="1"/>
          <p:nvPr>
            <p:ph idx="1" type="body"/>
          </p:nvPr>
        </p:nvSpPr>
        <p:spPr>
          <a:xfrm>
            <a:off x="581192" y="1562099"/>
            <a:ext cx="11029615" cy="4772025"/>
          </a:xfrm>
          <a:prstGeom prst="rect">
            <a:avLst/>
          </a:prstGeom>
          <a:noFill/>
          <a:ln>
            <a:noFill/>
          </a:ln>
        </p:spPr>
        <p:txBody>
          <a:bodyPr anchorCtr="0" anchor="ctr" bIns="45700" lIns="91425" spcFirstLastPara="1" rIns="91425" wrap="square" tIns="45700">
            <a:normAutofit/>
          </a:bodyPr>
          <a:lstStyle/>
          <a:p>
            <a:pPr indent="-306000" lvl="0" marL="306000" rtl="0" algn="l">
              <a:lnSpc>
                <a:spcPct val="100000"/>
              </a:lnSpc>
              <a:spcBef>
                <a:spcPts val="0"/>
              </a:spcBef>
              <a:spcAft>
                <a:spcPts val="0"/>
              </a:spcAft>
              <a:buSzPts val="2042"/>
              <a:buChar char="◼"/>
            </a:pPr>
            <a:r>
              <a:rPr lang="en-US" sz="2220"/>
              <a:t>Each trainee must have a copy of the guide in paper format or in electronic format for people with a computer.</a:t>
            </a:r>
            <a:endParaRPr sz="2220"/>
          </a:p>
          <a:p>
            <a:pPr indent="-306000" lvl="1" marL="630000" rtl="0" algn="l">
              <a:lnSpc>
                <a:spcPct val="100000"/>
              </a:lnSpc>
              <a:spcBef>
                <a:spcPts val="1044"/>
              </a:spcBef>
              <a:spcAft>
                <a:spcPts val="0"/>
              </a:spcAft>
              <a:buSzPts val="2042"/>
              <a:buChar char="◼"/>
            </a:pPr>
            <a:r>
              <a:rPr lang="en-US" sz="2220" u="sng">
                <a:solidFill>
                  <a:schemeClr val="hlink"/>
                </a:solidFill>
                <a:hlinkClick r:id="rId3"/>
              </a:rPr>
              <a:t>https://www.cercleaugustindhippone.org/guide-du-jeune-entrepreneur-ethique/</a:t>
            </a:r>
            <a:endParaRPr sz="2220"/>
          </a:p>
          <a:p>
            <a:pPr indent="-306000" lvl="0" marL="306000" rtl="0" algn="l">
              <a:lnSpc>
                <a:spcPct val="100000"/>
              </a:lnSpc>
              <a:spcBef>
                <a:spcPts val="1044"/>
              </a:spcBef>
              <a:spcAft>
                <a:spcPts val="0"/>
              </a:spcAft>
              <a:buSzPts val="2042"/>
              <a:buChar char="◼"/>
            </a:pPr>
            <a:r>
              <a:rPr lang="en-US" sz="2220"/>
              <a:t>The trainer should prepare the following tools using the sketches made during this training:</a:t>
            </a:r>
            <a:endParaRPr sz="2220"/>
          </a:p>
          <a:p>
            <a:pPr indent="-306000" lvl="1" marL="630000" rtl="0" algn="l">
              <a:lnSpc>
                <a:spcPct val="100000"/>
              </a:lnSpc>
              <a:spcBef>
                <a:spcPts val="1044"/>
              </a:spcBef>
              <a:spcAft>
                <a:spcPts val="0"/>
              </a:spcAft>
              <a:buSzPts val="2042"/>
              <a:buChar char="◼"/>
            </a:pPr>
            <a:r>
              <a:rPr lang="en-US" sz="2220"/>
              <a:t>A PowerPoint presentation summarizing the main concepts of the guide</a:t>
            </a:r>
            <a:endParaRPr/>
          </a:p>
          <a:p>
            <a:pPr indent="-306000" lvl="1" marL="630000" rtl="0" algn="l">
              <a:lnSpc>
                <a:spcPct val="100000"/>
              </a:lnSpc>
              <a:spcBef>
                <a:spcPts val="1044"/>
              </a:spcBef>
              <a:spcAft>
                <a:spcPts val="0"/>
              </a:spcAft>
              <a:buSzPts val="2042"/>
              <a:buChar char="◼"/>
            </a:pPr>
            <a:r>
              <a:rPr lang="en-US" sz="2220"/>
              <a:t>Exercices</a:t>
            </a:r>
            <a:endParaRPr/>
          </a:p>
          <a:p>
            <a:pPr indent="-270000" lvl="2" marL="900000" rtl="0" algn="l">
              <a:lnSpc>
                <a:spcPct val="100000"/>
              </a:lnSpc>
              <a:spcBef>
                <a:spcPts val="1007"/>
              </a:spcBef>
              <a:spcAft>
                <a:spcPts val="0"/>
              </a:spcAft>
              <a:buSzPts val="1872"/>
              <a:buChar char="◼"/>
            </a:pPr>
            <a:r>
              <a:rPr lang="en-US" sz="2035"/>
              <a:t>Creativity development exercices to take from the guide</a:t>
            </a:r>
            <a:endParaRPr/>
          </a:p>
          <a:p>
            <a:pPr indent="-270000" lvl="2" marL="900000" rtl="0" algn="l">
              <a:lnSpc>
                <a:spcPct val="100000"/>
              </a:lnSpc>
              <a:spcBef>
                <a:spcPts val="1007"/>
              </a:spcBef>
              <a:spcAft>
                <a:spcPts val="0"/>
              </a:spcAft>
              <a:buSzPts val="1872"/>
              <a:buChar char="◼"/>
            </a:pPr>
            <a:r>
              <a:rPr lang="en-US" sz="2035"/>
              <a:t>Other comprehension exercises</a:t>
            </a:r>
            <a:endParaRPr sz="2035"/>
          </a:p>
          <a:p>
            <a:pPr indent="-305999" lvl="0" marL="306000" rtl="0" algn="l">
              <a:lnSpc>
                <a:spcPct val="100000"/>
              </a:lnSpc>
              <a:spcBef>
                <a:spcPts val="1118"/>
              </a:spcBef>
              <a:spcAft>
                <a:spcPts val="0"/>
              </a:spcAft>
              <a:buSzPts val="2383"/>
              <a:buChar char="◼"/>
            </a:pPr>
            <a:r>
              <a:rPr lang="en-US" sz="2590"/>
              <a:t>Satisfaction questionnaire</a:t>
            </a:r>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9" name="Shape 4549"/>
        <p:cNvGrpSpPr/>
        <p:nvPr/>
      </p:nvGrpSpPr>
      <p:grpSpPr>
        <a:xfrm>
          <a:off x="0" y="0"/>
          <a:ext cx="0" cy="0"/>
          <a:chOff x="0" y="0"/>
          <a:chExt cx="0" cy="0"/>
        </a:xfrm>
      </p:grpSpPr>
      <p:sp>
        <p:nvSpPr>
          <p:cNvPr id="4550" name="Google Shape;4550;p296"/>
          <p:cNvSpPr txBox="1"/>
          <p:nvPr>
            <p:ph type="title"/>
          </p:nvPr>
        </p:nvSpPr>
        <p:spPr>
          <a:xfrm>
            <a:off x="581192" y="702156"/>
            <a:ext cx="11029616" cy="7170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700"/>
              <a:buFont typeface="Arial"/>
              <a:buNone/>
            </a:pPr>
            <a:r>
              <a:rPr lang="en-US"/>
              <a:t>EXERCICES PÉDAGOGIQUES</a:t>
            </a:r>
            <a:endParaRPr/>
          </a:p>
        </p:txBody>
      </p:sp>
      <p:sp>
        <p:nvSpPr>
          <p:cNvPr id="4551" name="Google Shape;4551;p296"/>
          <p:cNvSpPr txBox="1"/>
          <p:nvPr>
            <p:ph idx="1" type="body"/>
          </p:nvPr>
        </p:nvSpPr>
        <p:spPr>
          <a:xfrm>
            <a:off x="581192" y="1552575"/>
            <a:ext cx="11029615" cy="5305425"/>
          </a:xfrm>
          <a:prstGeom prst="rect">
            <a:avLst/>
          </a:prstGeom>
          <a:noFill/>
          <a:ln>
            <a:noFill/>
          </a:ln>
        </p:spPr>
        <p:txBody>
          <a:bodyPr anchorCtr="0" anchor="ctr" bIns="45700" lIns="91425" spcFirstLastPara="1" rIns="91425" wrap="square" tIns="45700">
            <a:normAutofit/>
          </a:bodyPr>
          <a:lstStyle/>
          <a:p>
            <a:pPr indent="-305999" lvl="0" marL="306000" rtl="0" algn="l">
              <a:lnSpc>
                <a:spcPct val="110000"/>
              </a:lnSpc>
              <a:spcBef>
                <a:spcPts val="0"/>
              </a:spcBef>
              <a:spcAft>
                <a:spcPts val="0"/>
              </a:spcAft>
              <a:buSzPts val="2383"/>
              <a:buChar char="◼"/>
            </a:pPr>
            <a:r>
              <a:rPr lang="en-US" sz="2590"/>
              <a:t>Creativity development exercices to take from the guide</a:t>
            </a:r>
            <a:endParaRPr/>
          </a:p>
          <a:p>
            <a:pPr indent="-306000" lvl="0" marL="306000" rtl="0" algn="l">
              <a:lnSpc>
                <a:spcPct val="110000"/>
              </a:lnSpc>
              <a:spcBef>
                <a:spcPts val="1044"/>
              </a:spcBef>
              <a:spcAft>
                <a:spcPts val="0"/>
              </a:spcAft>
              <a:buSzPts val="2042"/>
              <a:buChar char="◼"/>
            </a:pPr>
            <a:r>
              <a:rPr lang="en-US" sz="2220"/>
              <a:t>How to build an evaluation MCQ?</a:t>
            </a:r>
            <a:endParaRPr/>
          </a:p>
          <a:p>
            <a:pPr indent="-306000" lvl="1" marL="630000" rtl="0" algn="l">
              <a:lnSpc>
                <a:spcPct val="110000"/>
              </a:lnSpc>
              <a:spcBef>
                <a:spcPts val="1007"/>
              </a:spcBef>
              <a:spcAft>
                <a:spcPts val="0"/>
              </a:spcAft>
              <a:buSzPts val="1872"/>
              <a:buChar char="◼"/>
            </a:pPr>
            <a:r>
              <a:rPr lang="en-US" sz="2035"/>
              <a:t>Levels of complexity :</a:t>
            </a:r>
            <a:endParaRPr/>
          </a:p>
          <a:p>
            <a:pPr indent="-270000" lvl="2" marL="900000" rtl="0" algn="l">
              <a:lnSpc>
                <a:spcPct val="110000"/>
              </a:lnSpc>
              <a:spcBef>
                <a:spcPts val="1044"/>
              </a:spcBef>
              <a:spcAft>
                <a:spcPts val="0"/>
              </a:spcAft>
              <a:buSzPts val="2042"/>
              <a:buChar char="◼"/>
            </a:pPr>
            <a:r>
              <a:rPr lang="en-US" sz="2220"/>
              <a:t>Level 1: memorize / know</a:t>
            </a:r>
            <a:endParaRPr/>
          </a:p>
          <a:p>
            <a:pPr indent="-270000" lvl="2" marL="900000" rtl="0" algn="l">
              <a:lnSpc>
                <a:spcPct val="110000"/>
              </a:lnSpc>
              <a:spcBef>
                <a:spcPts val="1044"/>
              </a:spcBef>
              <a:spcAft>
                <a:spcPts val="0"/>
              </a:spcAft>
              <a:buSzPts val="2042"/>
              <a:buChar char="◼"/>
            </a:pPr>
            <a:r>
              <a:rPr lang="en-US" sz="2220"/>
              <a:t>Level 2: transpose / change register</a:t>
            </a:r>
            <a:endParaRPr/>
          </a:p>
          <a:p>
            <a:pPr indent="-270000" lvl="2" marL="900000" rtl="0" algn="l">
              <a:lnSpc>
                <a:spcPct val="110000"/>
              </a:lnSpc>
              <a:spcBef>
                <a:spcPts val="1044"/>
              </a:spcBef>
              <a:spcAft>
                <a:spcPts val="0"/>
              </a:spcAft>
              <a:buSzPts val="2042"/>
              <a:buChar char="◼"/>
            </a:pPr>
            <a:r>
              <a:rPr lang="en-US" sz="2220"/>
              <a:t>Level 3: apply</a:t>
            </a:r>
            <a:endParaRPr sz="2220"/>
          </a:p>
          <a:p>
            <a:pPr indent="-270000" lvl="2" marL="900000" rtl="0" algn="l">
              <a:lnSpc>
                <a:spcPct val="110000"/>
              </a:lnSpc>
              <a:spcBef>
                <a:spcPts val="1044"/>
              </a:spcBef>
              <a:spcAft>
                <a:spcPts val="0"/>
              </a:spcAft>
              <a:buSzPts val="2042"/>
              <a:buChar char="◼"/>
            </a:pPr>
            <a:r>
              <a:rPr lang="en-US" sz="2220"/>
              <a:t>Level 4: analyze</a:t>
            </a:r>
            <a:endParaRPr sz="2220"/>
          </a:p>
          <a:p>
            <a:pPr indent="-306000" lvl="1" marL="630000" rtl="0" algn="l">
              <a:lnSpc>
                <a:spcPct val="110000"/>
              </a:lnSpc>
              <a:spcBef>
                <a:spcPts val="1044"/>
              </a:spcBef>
              <a:spcAft>
                <a:spcPts val="0"/>
              </a:spcAft>
              <a:buSzPts val="2042"/>
              <a:buChar char="◼"/>
            </a:pPr>
            <a:r>
              <a:rPr lang="en-US" sz="2220"/>
              <a:t>The components of the questions: The instruction, The statement, The proposals</a:t>
            </a:r>
            <a:endParaRPr/>
          </a:p>
          <a:p>
            <a:pPr indent="-306000" lvl="1" marL="630000" rtl="0" algn="l">
              <a:lnSpc>
                <a:spcPct val="110000"/>
              </a:lnSpc>
              <a:spcBef>
                <a:spcPts val="1044"/>
              </a:spcBef>
              <a:spcAft>
                <a:spcPts val="0"/>
              </a:spcAft>
              <a:buSzPts val="2042"/>
              <a:buChar char="◼"/>
            </a:pPr>
            <a:r>
              <a:rPr lang="en-US" sz="2220"/>
              <a:t>The rating scale</a:t>
            </a:r>
            <a:endParaRPr sz="2220"/>
          </a:p>
          <a:p>
            <a:pPr indent="-306000" lvl="0" marL="306000" rtl="0" algn="l">
              <a:lnSpc>
                <a:spcPct val="110000"/>
              </a:lnSpc>
              <a:spcBef>
                <a:spcPts val="1044"/>
              </a:spcBef>
              <a:spcAft>
                <a:spcPts val="0"/>
              </a:spcAft>
              <a:buSzPts val="2042"/>
              <a:buChar char="◼"/>
            </a:pPr>
            <a:r>
              <a:rPr lang="en-US" sz="2220"/>
              <a:t>Other exercises to be defined, especially exercises to be done in small groups</a:t>
            </a:r>
            <a:endParaRPr sz="2220"/>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5" name="Shape 4555"/>
        <p:cNvGrpSpPr/>
        <p:nvPr/>
      </p:nvGrpSpPr>
      <p:grpSpPr>
        <a:xfrm>
          <a:off x="0" y="0"/>
          <a:ext cx="0" cy="0"/>
          <a:chOff x="0" y="0"/>
          <a:chExt cx="0" cy="0"/>
        </a:xfrm>
      </p:grpSpPr>
      <p:sp>
        <p:nvSpPr>
          <p:cNvPr id="4556" name="Google Shape;4556;p297"/>
          <p:cNvSpPr txBox="1"/>
          <p:nvPr>
            <p:ph type="title"/>
          </p:nvPr>
        </p:nvSpPr>
        <p:spPr>
          <a:xfrm>
            <a:off x="581192" y="702156"/>
            <a:ext cx="11029616" cy="669444"/>
          </a:xfrm>
          <a:prstGeom prst="rect">
            <a:avLst/>
          </a:prstGeom>
          <a:noFill/>
          <a:ln>
            <a:noFill/>
          </a:ln>
        </p:spPr>
        <p:txBody>
          <a:bodyPr anchorCtr="0" anchor="b" bIns="45700" lIns="91425" spcFirstLastPara="1" rIns="91425" wrap="square" tIns="45700">
            <a:normAutofit/>
          </a:bodyPr>
          <a:lstStyle/>
          <a:p>
            <a:pPr indent="-306000" lvl="0" marL="306000" marR="0" rtl="0" algn="l">
              <a:lnSpc>
                <a:spcPct val="120000"/>
              </a:lnSpc>
              <a:spcBef>
                <a:spcPts val="0"/>
              </a:spcBef>
              <a:spcAft>
                <a:spcPts val="0"/>
              </a:spcAft>
              <a:buClr>
                <a:srgbClr val="2AB83A"/>
              </a:buClr>
              <a:buSzPts val="2576"/>
              <a:buFont typeface="Noto Sans Symbols"/>
              <a:buChar char="◼"/>
            </a:pPr>
            <a:r>
              <a:rPr lang="en-US" sz="2800">
                <a:solidFill>
                  <a:srgbClr val="3F3F3F"/>
                </a:solidFill>
                <a:latin typeface="Arial"/>
                <a:ea typeface="Arial"/>
                <a:cs typeface="Arial"/>
                <a:sym typeface="Arial"/>
              </a:rPr>
              <a:t>SATISFACTION QUESTIONNAIRE</a:t>
            </a:r>
            <a:endParaRPr/>
          </a:p>
        </p:txBody>
      </p:sp>
      <p:sp>
        <p:nvSpPr>
          <p:cNvPr id="4557" name="Google Shape;4557;p297"/>
          <p:cNvSpPr txBox="1"/>
          <p:nvPr>
            <p:ph idx="1" type="body"/>
          </p:nvPr>
        </p:nvSpPr>
        <p:spPr>
          <a:xfrm>
            <a:off x="581192" y="1371600"/>
            <a:ext cx="11029615" cy="5486400"/>
          </a:xfrm>
          <a:prstGeom prst="rect">
            <a:avLst/>
          </a:prstGeom>
          <a:noFill/>
          <a:ln>
            <a:noFill/>
          </a:ln>
        </p:spPr>
        <p:txBody>
          <a:bodyPr anchorCtr="0" anchor="ctr" bIns="45700" lIns="91425" spcFirstLastPara="1" rIns="91425" wrap="square" tIns="45700">
            <a:normAutofit/>
          </a:bodyPr>
          <a:lstStyle/>
          <a:p>
            <a:pPr indent="-306000" lvl="0" marL="306000" rtl="0" algn="l">
              <a:lnSpc>
                <a:spcPct val="120000"/>
              </a:lnSpc>
              <a:spcBef>
                <a:spcPts val="0"/>
              </a:spcBef>
              <a:spcAft>
                <a:spcPts val="0"/>
              </a:spcAft>
              <a:buSzPts val="1840"/>
              <a:buChar char="◼"/>
            </a:pPr>
            <a:r>
              <a:rPr lang="en-US" sz="2000"/>
              <a:t>Write a short training evaluation questionnaire including questions on :</a:t>
            </a:r>
            <a:endParaRPr/>
          </a:p>
          <a:p>
            <a:pPr indent="-306000" lvl="1" marL="630000" rtl="0" algn="l">
              <a:lnSpc>
                <a:spcPct val="120000"/>
              </a:lnSpc>
              <a:spcBef>
                <a:spcPts val="1000"/>
              </a:spcBef>
              <a:spcAft>
                <a:spcPts val="0"/>
              </a:spcAft>
              <a:buSzPts val="1840"/>
              <a:buChar char="◼"/>
            </a:pPr>
            <a:r>
              <a:rPr lang="en-US" sz="2000"/>
              <a:t>The means implemented: the environment, the premises, the rooms, the training materials, the teaching material.</a:t>
            </a:r>
            <a:endParaRPr/>
          </a:p>
          <a:p>
            <a:pPr indent="-306000" lvl="1" marL="630000" rtl="0" algn="l">
              <a:lnSpc>
                <a:spcPct val="120000"/>
              </a:lnSpc>
              <a:spcBef>
                <a:spcPts val="1000"/>
              </a:spcBef>
              <a:spcAft>
                <a:spcPts val="0"/>
              </a:spcAft>
              <a:buSzPts val="1840"/>
              <a:buChar char="◼"/>
            </a:pPr>
            <a:r>
              <a:rPr lang="en-US" sz="2000"/>
              <a:t>Pedagogy: the practical and theoretical content of training, facilitation, etc.</a:t>
            </a:r>
            <a:endParaRPr sz="2000"/>
          </a:p>
          <a:p>
            <a:pPr indent="-306000" lvl="1" marL="630000" rtl="0" algn="l">
              <a:lnSpc>
                <a:spcPct val="120000"/>
              </a:lnSpc>
              <a:spcBef>
                <a:spcPts val="1000"/>
              </a:spcBef>
              <a:spcAft>
                <a:spcPts val="0"/>
              </a:spcAft>
              <a:buSzPts val="1840"/>
              <a:buChar char="◼"/>
            </a:pPr>
            <a:r>
              <a:rPr lang="en-US" sz="2000"/>
              <a:t>The trainer.</a:t>
            </a:r>
            <a:endParaRPr/>
          </a:p>
          <a:p>
            <a:pPr indent="-306000" lvl="1" marL="630000" rtl="0" algn="l">
              <a:lnSpc>
                <a:spcPct val="120000"/>
              </a:lnSpc>
              <a:spcBef>
                <a:spcPts val="1000"/>
              </a:spcBef>
              <a:spcAft>
                <a:spcPts val="0"/>
              </a:spcAft>
              <a:buSzPts val="1840"/>
              <a:buChar char="◼"/>
            </a:pPr>
            <a:r>
              <a:rPr lang="en-US" sz="2000"/>
              <a:t>Organization (logistics): the duration of the training, …</a:t>
            </a:r>
            <a:endParaRPr/>
          </a:p>
          <a:p>
            <a:pPr indent="-306000" lvl="1" marL="630000" rtl="0" algn="l">
              <a:lnSpc>
                <a:spcPct val="120000"/>
              </a:lnSpc>
              <a:spcBef>
                <a:spcPts val="1000"/>
              </a:spcBef>
              <a:spcAft>
                <a:spcPts val="0"/>
              </a:spcAft>
              <a:buSzPts val="1840"/>
              <a:buChar char="◼"/>
            </a:pPr>
            <a:r>
              <a:rPr lang="en-US" sz="2000"/>
              <a:t>The benefit obtained by the trainees: have the educational objectives been reached, has the training met the trainees' expectations, will they reuse elements learned during the training?</a:t>
            </a:r>
            <a:endParaRPr/>
          </a:p>
          <a:p>
            <a:pPr indent="-306000" lvl="0" marL="306000" rtl="0" algn="l">
              <a:lnSpc>
                <a:spcPct val="120000"/>
              </a:lnSpc>
              <a:spcBef>
                <a:spcPts val="1000"/>
              </a:spcBef>
              <a:spcAft>
                <a:spcPts val="0"/>
              </a:spcAft>
              <a:buSzPts val="1840"/>
              <a:buChar char="◼"/>
            </a:pPr>
            <a:r>
              <a:rPr lang="en-US" sz="2000"/>
              <a:t>Distribute it to learners at the end of the training : </a:t>
            </a:r>
            <a:endParaRPr/>
          </a:p>
          <a:p>
            <a:pPr indent="-306000" lvl="1" marL="630000" rtl="0" algn="l">
              <a:lnSpc>
                <a:spcPct val="120000"/>
              </a:lnSpc>
              <a:spcBef>
                <a:spcPts val="1000"/>
              </a:spcBef>
              <a:spcAft>
                <a:spcPts val="0"/>
              </a:spcAft>
              <a:buSzPts val="1840"/>
              <a:buChar char="◼"/>
            </a:pPr>
            <a:r>
              <a:rPr lang="en-US" sz="2000"/>
              <a:t>Take at least 10 minutes before the end of the training to distribute it</a:t>
            </a:r>
            <a:endParaRPr sz="2000"/>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1" name="Shape 4561"/>
        <p:cNvGrpSpPr/>
        <p:nvPr/>
      </p:nvGrpSpPr>
      <p:grpSpPr>
        <a:xfrm>
          <a:off x="0" y="0"/>
          <a:ext cx="0" cy="0"/>
          <a:chOff x="0" y="0"/>
          <a:chExt cx="0" cy="0"/>
        </a:xfrm>
      </p:grpSpPr>
      <p:sp>
        <p:nvSpPr>
          <p:cNvPr id="4562" name="Google Shape;4562;p298"/>
          <p:cNvSpPr txBox="1"/>
          <p:nvPr>
            <p:ph type="title"/>
          </p:nvPr>
        </p:nvSpPr>
        <p:spPr>
          <a:xfrm>
            <a:off x="581192" y="702156"/>
            <a:ext cx="11029616" cy="574194"/>
          </a:xfrm>
          <a:prstGeom prst="rect">
            <a:avLst/>
          </a:prstGeom>
          <a:noFill/>
          <a:ln>
            <a:noFill/>
          </a:ln>
        </p:spPr>
        <p:txBody>
          <a:bodyPr anchorCtr="0" anchor="b" bIns="45700" lIns="91425" spcFirstLastPara="1" rIns="91425" wrap="square" tIns="45700">
            <a:normAutofit/>
          </a:bodyPr>
          <a:lstStyle/>
          <a:p>
            <a:pPr indent="0" lvl="0" marL="0" marR="0" rtl="0" algn="l">
              <a:lnSpc>
                <a:spcPct val="120000"/>
              </a:lnSpc>
              <a:spcBef>
                <a:spcPts val="0"/>
              </a:spcBef>
              <a:spcAft>
                <a:spcPts val="0"/>
              </a:spcAft>
              <a:buClr>
                <a:srgbClr val="2AB83A"/>
              </a:buClr>
              <a:buSzPts val="2318"/>
              <a:buFont typeface="Arial"/>
              <a:buNone/>
            </a:pPr>
            <a:r>
              <a:rPr lang="en-US" sz="2520">
                <a:solidFill>
                  <a:srgbClr val="3F3F3F"/>
                </a:solidFill>
                <a:latin typeface="Arial"/>
                <a:ea typeface="Arial"/>
                <a:cs typeface="Arial"/>
                <a:sym typeface="Arial"/>
              </a:rPr>
              <a:t>ASSESSMENT FROM THE TRAINER</a:t>
            </a:r>
            <a:endParaRPr/>
          </a:p>
        </p:txBody>
      </p:sp>
      <p:sp>
        <p:nvSpPr>
          <p:cNvPr id="4563" name="Google Shape;4563;p298"/>
          <p:cNvSpPr txBox="1"/>
          <p:nvPr>
            <p:ph idx="1" type="body"/>
          </p:nvPr>
        </p:nvSpPr>
        <p:spPr>
          <a:xfrm>
            <a:off x="581192" y="1276350"/>
            <a:ext cx="11029615" cy="5448300"/>
          </a:xfrm>
          <a:prstGeom prst="rect">
            <a:avLst/>
          </a:prstGeom>
          <a:noFill/>
          <a:ln>
            <a:noFill/>
          </a:ln>
        </p:spPr>
        <p:txBody>
          <a:bodyPr anchorCtr="0" anchor="ctr" bIns="45700" lIns="91425" spcFirstLastPara="1" rIns="91425" wrap="square" tIns="45700">
            <a:normAutofit/>
          </a:bodyPr>
          <a:lstStyle/>
          <a:p>
            <a:pPr indent="-306000" lvl="0" marL="306000" rtl="0" algn="l">
              <a:lnSpc>
                <a:spcPct val="100000"/>
              </a:lnSpc>
              <a:spcBef>
                <a:spcPts val="0"/>
              </a:spcBef>
              <a:spcAft>
                <a:spcPts val="0"/>
              </a:spcAft>
              <a:buSzPts val="1996"/>
              <a:buChar char="◼"/>
            </a:pPr>
            <a:r>
              <a:rPr lang="en-US" sz="2170"/>
              <a:t>Analysis of satisfaction questionnaires</a:t>
            </a:r>
            <a:endParaRPr/>
          </a:p>
          <a:p>
            <a:pPr indent="-306000" lvl="1" marL="630000" rtl="0" algn="l">
              <a:lnSpc>
                <a:spcPct val="100000"/>
              </a:lnSpc>
              <a:spcBef>
                <a:spcPts val="1003"/>
              </a:spcBef>
              <a:spcAft>
                <a:spcPts val="0"/>
              </a:spcAft>
              <a:buSzPts val="1854"/>
              <a:buChar char="◼"/>
            </a:pPr>
            <a:r>
              <a:rPr lang="en-US" sz="2015"/>
              <a:t>Summary of trainee evaluations and suggestions</a:t>
            </a:r>
            <a:endParaRPr sz="2015"/>
          </a:p>
          <a:p>
            <a:pPr indent="-306000" lvl="0" marL="306000" rtl="0" algn="l">
              <a:lnSpc>
                <a:spcPct val="100000"/>
              </a:lnSpc>
              <a:spcBef>
                <a:spcPts val="1034"/>
              </a:spcBef>
              <a:spcAft>
                <a:spcPts val="0"/>
              </a:spcAft>
              <a:buSzPts val="1996"/>
              <a:buChar char="◼"/>
            </a:pPr>
            <a:r>
              <a:rPr lang="en-US" sz="2170"/>
              <a:t>Your training evaluation</a:t>
            </a:r>
            <a:endParaRPr sz="2170"/>
          </a:p>
          <a:p>
            <a:pPr indent="-306000" lvl="1" marL="630000" rtl="0" algn="l">
              <a:lnSpc>
                <a:spcPct val="100000"/>
              </a:lnSpc>
              <a:spcBef>
                <a:spcPts val="1003"/>
              </a:spcBef>
              <a:spcAft>
                <a:spcPts val="0"/>
              </a:spcAft>
              <a:buSzPts val="1854"/>
              <a:buChar char="◼"/>
            </a:pPr>
            <a:r>
              <a:rPr lang="en-US" sz="2015"/>
              <a:t>Are the teaching methods adapted? (Exercises, work in sub-groups, scenarios ...)</a:t>
            </a:r>
            <a:endParaRPr/>
          </a:p>
          <a:p>
            <a:pPr indent="-306000" lvl="1" marL="630000" rtl="0" algn="l">
              <a:lnSpc>
                <a:spcPct val="100000"/>
              </a:lnSpc>
              <a:spcBef>
                <a:spcPts val="1003"/>
              </a:spcBef>
              <a:spcAft>
                <a:spcPts val="0"/>
              </a:spcAft>
              <a:buSzPts val="1854"/>
              <a:buChar char="◼"/>
            </a:pPr>
            <a:r>
              <a:rPr lang="en-US" sz="2015"/>
              <a:t>Have the materials in the educational kit been useful?</a:t>
            </a:r>
            <a:endParaRPr/>
          </a:p>
          <a:p>
            <a:pPr indent="-306000" lvl="1" marL="630000" rtl="0" algn="l">
              <a:lnSpc>
                <a:spcPct val="100000"/>
              </a:lnSpc>
              <a:spcBef>
                <a:spcPts val="1003"/>
              </a:spcBef>
              <a:spcAft>
                <a:spcPts val="0"/>
              </a:spcAft>
              <a:buSzPts val="1854"/>
              <a:buChar char="◼"/>
            </a:pPr>
            <a:r>
              <a:rPr lang="en-US" sz="2015"/>
              <a:t>Is the duration in line with the objectives?</a:t>
            </a:r>
            <a:endParaRPr/>
          </a:p>
          <a:p>
            <a:pPr indent="-306000" lvl="1" marL="630000" rtl="0" algn="l">
              <a:lnSpc>
                <a:spcPct val="100000"/>
              </a:lnSpc>
              <a:spcBef>
                <a:spcPts val="1003"/>
              </a:spcBef>
              <a:spcAft>
                <a:spcPts val="0"/>
              </a:spcAft>
              <a:buSzPts val="1854"/>
              <a:buChar char="◼"/>
            </a:pPr>
            <a:r>
              <a:rPr lang="en-US" sz="2015"/>
              <a:t>Have the educational objectives been met?</a:t>
            </a:r>
            <a:endParaRPr/>
          </a:p>
          <a:p>
            <a:pPr indent="-306000" lvl="1" marL="630000" rtl="0" algn="l">
              <a:lnSpc>
                <a:spcPct val="100000"/>
              </a:lnSpc>
              <a:spcBef>
                <a:spcPts val="1003"/>
              </a:spcBef>
              <a:spcAft>
                <a:spcPts val="0"/>
              </a:spcAft>
              <a:buSzPts val="1854"/>
              <a:buChar char="◼"/>
            </a:pPr>
            <a:r>
              <a:rPr lang="en-US" sz="2015"/>
              <a:t>The material conditions were suitable for the animation?</a:t>
            </a:r>
            <a:endParaRPr/>
          </a:p>
          <a:p>
            <a:pPr indent="-306000" lvl="1" marL="630000" rtl="0" algn="l">
              <a:lnSpc>
                <a:spcPct val="100000"/>
              </a:lnSpc>
              <a:spcBef>
                <a:spcPts val="1003"/>
              </a:spcBef>
              <a:spcAft>
                <a:spcPts val="0"/>
              </a:spcAft>
              <a:buSzPts val="1854"/>
              <a:buChar char="◼"/>
            </a:pPr>
            <a:r>
              <a:rPr lang="en-US" sz="2015"/>
              <a:t>Possible observations on group dynamics and the profile of participants</a:t>
            </a:r>
            <a:endParaRPr/>
          </a:p>
          <a:p>
            <a:pPr indent="-306000" lvl="1" marL="630000" rtl="0" algn="l">
              <a:lnSpc>
                <a:spcPct val="100000"/>
              </a:lnSpc>
              <a:spcBef>
                <a:spcPts val="1003"/>
              </a:spcBef>
              <a:spcAft>
                <a:spcPts val="0"/>
              </a:spcAft>
              <a:buSzPts val="1854"/>
              <a:buChar char="◼"/>
            </a:pPr>
            <a:r>
              <a:rPr lang="en-US" sz="2015"/>
              <a:t>Other comments or suggestions</a:t>
            </a:r>
            <a:endParaRPr/>
          </a:p>
          <a:p>
            <a:pPr indent="-306000" lvl="0" marL="306000" rtl="0" algn="l">
              <a:lnSpc>
                <a:spcPct val="100000"/>
              </a:lnSpc>
              <a:spcBef>
                <a:spcPts val="1034"/>
              </a:spcBef>
              <a:spcAft>
                <a:spcPts val="0"/>
              </a:spcAft>
              <a:buSzPts val="1996"/>
              <a:buChar char="◼"/>
            </a:pPr>
            <a:r>
              <a:rPr lang="en-US" sz="2170"/>
              <a:t>Report to be submitted to the CAH including the </a:t>
            </a:r>
            <a:r>
              <a:rPr b="1" lang="en-US" sz="2170"/>
              <a:t>summary of the satisfaction questionnaires</a:t>
            </a:r>
            <a:r>
              <a:rPr lang="en-US" sz="2170"/>
              <a:t>, </a:t>
            </a:r>
            <a:r>
              <a:rPr b="1" lang="en-US" sz="2170"/>
              <a:t>your evaluation </a:t>
            </a:r>
            <a:r>
              <a:rPr lang="en-US" sz="2170"/>
              <a:t>and the </a:t>
            </a:r>
            <a:r>
              <a:rPr b="1" lang="en-US" sz="2170"/>
              <a:t>attendance sheet</a:t>
            </a:r>
            <a:endParaRPr b="1" sz="2170"/>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7" name="Shape 4567"/>
        <p:cNvGrpSpPr/>
        <p:nvPr/>
      </p:nvGrpSpPr>
      <p:grpSpPr>
        <a:xfrm>
          <a:off x="0" y="0"/>
          <a:ext cx="0" cy="0"/>
          <a:chOff x="0" y="0"/>
          <a:chExt cx="0" cy="0"/>
        </a:xfrm>
      </p:grpSpPr>
      <p:sp>
        <p:nvSpPr>
          <p:cNvPr id="4568" name="Google Shape;4568;p299"/>
          <p:cNvSpPr txBox="1"/>
          <p:nvPr>
            <p:ph type="title"/>
          </p:nvPr>
        </p:nvSpPr>
        <p:spPr>
          <a:xfrm>
            <a:off x="581192" y="702156"/>
            <a:ext cx="11029616" cy="917094"/>
          </a:xfrm>
          <a:prstGeom prst="rect">
            <a:avLst/>
          </a:prstGeom>
          <a:noFill/>
          <a:ln>
            <a:noFill/>
          </a:ln>
        </p:spPr>
        <p:txBody>
          <a:bodyPr anchorCtr="0" anchor="b" bIns="45700" lIns="91425" spcFirstLastPara="1" rIns="91425" wrap="square" tIns="45700">
            <a:normAutofit/>
          </a:bodyPr>
          <a:lstStyle/>
          <a:p>
            <a:pPr indent="0" lvl="0" marL="0" marR="0" rtl="0" algn="l">
              <a:lnSpc>
                <a:spcPct val="120000"/>
              </a:lnSpc>
              <a:spcBef>
                <a:spcPts val="0"/>
              </a:spcBef>
              <a:spcAft>
                <a:spcPts val="0"/>
              </a:spcAft>
              <a:buClr>
                <a:srgbClr val="2AB83A"/>
              </a:buClr>
              <a:buSzPts val="2576"/>
              <a:buFont typeface="Arial"/>
              <a:buNone/>
            </a:pPr>
            <a:r>
              <a:rPr lang="en-US" sz="2800">
                <a:solidFill>
                  <a:srgbClr val="3F3F3F"/>
                </a:solidFill>
                <a:latin typeface="Arial"/>
                <a:ea typeface="Arial"/>
                <a:cs typeface="Arial"/>
                <a:sym typeface="Arial"/>
              </a:rPr>
              <a:t>LAST WORDS</a:t>
            </a:r>
            <a:endParaRPr sz="2000">
              <a:solidFill>
                <a:srgbClr val="3F3F3F"/>
              </a:solidFill>
              <a:latin typeface="Arial"/>
              <a:ea typeface="Arial"/>
              <a:cs typeface="Arial"/>
              <a:sym typeface="Arial"/>
            </a:endParaRPr>
          </a:p>
        </p:txBody>
      </p:sp>
      <p:sp>
        <p:nvSpPr>
          <p:cNvPr id="4569" name="Google Shape;4569;p299"/>
          <p:cNvSpPr txBox="1"/>
          <p:nvPr>
            <p:ph idx="1" type="body"/>
          </p:nvPr>
        </p:nvSpPr>
        <p:spPr>
          <a:xfrm>
            <a:off x="581192" y="1857375"/>
            <a:ext cx="11029615" cy="4829175"/>
          </a:xfrm>
          <a:prstGeom prst="rect">
            <a:avLst/>
          </a:prstGeom>
          <a:noFill/>
          <a:ln>
            <a:noFill/>
          </a:ln>
        </p:spPr>
        <p:txBody>
          <a:bodyPr anchorCtr="0" anchor="ctr" bIns="45700" lIns="91425" spcFirstLastPara="1" rIns="91425" wrap="square" tIns="45700">
            <a:noAutofit/>
          </a:bodyPr>
          <a:lstStyle/>
          <a:p>
            <a:pPr indent="-306000" lvl="0" marL="306000" rtl="0" algn="l">
              <a:lnSpc>
                <a:spcPct val="120000"/>
              </a:lnSpc>
              <a:spcBef>
                <a:spcPts val="0"/>
              </a:spcBef>
              <a:spcAft>
                <a:spcPts val="0"/>
              </a:spcAft>
              <a:buSzPts val="2576"/>
              <a:buChar char="◼"/>
            </a:pPr>
            <a:r>
              <a:rPr lang="en-US" sz="2800"/>
              <a:t>A good trainer must constantly manage to create a balance between these essential qualities : </a:t>
            </a:r>
            <a:endParaRPr/>
          </a:p>
          <a:p>
            <a:pPr indent="-306000" lvl="1" marL="630000" rtl="0" algn="l">
              <a:lnSpc>
                <a:spcPct val="120000"/>
              </a:lnSpc>
              <a:spcBef>
                <a:spcPts val="1160"/>
              </a:spcBef>
              <a:spcAft>
                <a:spcPts val="0"/>
              </a:spcAft>
              <a:buSzPts val="2576"/>
              <a:buChar char="◼"/>
            </a:pPr>
            <a:r>
              <a:rPr lang="en-US" sz="2800"/>
              <a:t>mastery of their subject (s),</a:t>
            </a:r>
            <a:endParaRPr/>
          </a:p>
          <a:p>
            <a:pPr indent="-306000" lvl="1" marL="630000" rtl="0" algn="l">
              <a:lnSpc>
                <a:spcPct val="120000"/>
              </a:lnSpc>
              <a:spcBef>
                <a:spcPts val="1160"/>
              </a:spcBef>
              <a:spcAft>
                <a:spcPts val="0"/>
              </a:spcAft>
              <a:buSzPts val="2576"/>
              <a:buChar char="◼"/>
            </a:pPr>
            <a:r>
              <a:rPr lang="en-US" sz="2800"/>
              <a:t>didactic and pedagogical skills, </a:t>
            </a:r>
            <a:endParaRPr/>
          </a:p>
          <a:p>
            <a:pPr indent="-306000" lvl="1" marL="630000" rtl="0" algn="l">
              <a:lnSpc>
                <a:spcPct val="120000"/>
              </a:lnSpc>
              <a:spcBef>
                <a:spcPts val="1160"/>
              </a:spcBef>
              <a:spcAft>
                <a:spcPts val="0"/>
              </a:spcAft>
              <a:buSzPts val="2576"/>
              <a:buChar char="◼"/>
            </a:pPr>
            <a:r>
              <a:rPr lang="en-US" sz="2800"/>
              <a:t>the ability to build a relationship with learners.</a:t>
            </a:r>
            <a:endParaRPr sz="2800"/>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3" name="Shape 4573"/>
        <p:cNvGrpSpPr/>
        <p:nvPr/>
      </p:nvGrpSpPr>
      <p:grpSpPr>
        <a:xfrm>
          <a:off x="0" y="0"/>
          <a:ext cx="0" cy="0"/>
          <a:chOff x="0" y="0"/>
          <a:chExt cx="0" cy="0"/>
        </a:xfrm>
      </p:grpSpPr>
      <p:sp>
        <p:nvSpPr>
          <p:cNvPr id="4574" name="Google Shape;4574;p300"/>
          <p:cNvSpPr txBox="1"/>
          <p:nvPr>
            <p:ph type="title"/>
          </p:nvPr>
        </p:nvSpPr>
        <p:spPr>
          <a:xfrm>
            <a:off x="581192" y="702156"/>
            <a:ext cx="11029616" cy="917094"/>
          </a:xfrm>
          <a:prstGeom prst="rect">
            <a:avLst/>
          </a:prstGeom>
          <a:noFill/>
          <a:ln>
            <a:noFill/>
          </a:ln>
        </p:spPr>
        <p:txBody>
          <a:bodyPr anchorCtr="0" anchor="b" bIns="45700" lIns="91425" spcFirstLastPara="1" rIns="91425" wrap="square" tIns="45700">
            <a:normAutofit/>
          </a:bodyPr>
          <a:lstStyle/>
          <a:p>
            <a:pPr indent="0" lvl="0" marL="0" marR="0" rtl="0" algn="l">
              <a:lnSpc>
                <a:spcPct val="120000"/>
              </a:lnSpc>
              <a:spcBef>
                <a:spcPts val="0"/>
              </a:spcBef>
              <a:spcAft>
                <a:spcPts val="0"/>
              </a:spcAft>
              <a:buClr>
                <a:srgbClr val="2AB83A"/>
              </a:buClr>
              <a:buSzPts val="2576"/>
              <a:buFont typeface="Arial"/>
              <a:buNone/>
            </a:pPr>
            <a:r>
              <a:rPr lang="en-US" sz="2800">
                <a:solidFill>
                  <a:srgbClr val="3F3F3F"/>
                </a:solidFill>
                <a:latin typeface="Arial"/>
                <a:ea typeface="Arial"/>
                <a:cs typeface="Arial"/>
                <a:sym typeface="Arial"/>
              </a:rPr>
              <a:t>LAST WORDS</a:t>
            </a:r>
            <a:endParaRPr sz="2000">
              <a:solidFill>
                <a:srgbClr val="3F3F3F"/>
              </a:solidFill>
              <a:latin typeface="Arial"/>
              <a:ea typeface="Arial"/>
              <a:cs typeface="Arial"/>
              <a:sym typeface="Arial"/>
            </a:endParaRPr>
          </a:p>
        </p:txBody>
      </p:sp>
      <p:sp>
        <p:nvSpPr>
          <p:cNvPr id="4575" name="Google Shape;4575;p300"/>
          <p:cNvSpPr txBox="1"/>
          <p:nvPr>
            <p:ph idx="1" type="body"/>
          </p:nvPr>
        </p:nvSpPr>
        <p:spPr>
          <a:xfrm>
            <a:off x="581192" y="1857375"/>
            <a:ext cx="11029615" cy="4829175"/>
          </a:xfrm>
          <a:prstGeom prst="rect">
            <a:avLst/>
          </a:prstGeom>
          <a:noFill/>
          <a:ln>
            <a:noFill/>
          </a:ln>
        </p:spPr>
        <p:txBody>
          <a:bodyPr anchorCtr="0" anchor="ctr" bIns="45700" lIns="91425" spcFirstLastPara="1" rIns="91425" wrap="square" tIns="45700">
            <a:noAutofit/>
          </a:bodyPr>
          <a:lstStyle/>
          <a:p>
            <a:pPr indent="-306000" lvl="0" marL="306000" rtl="0" algn="l">
              <a:lnSpc>
                <a:spcPct val="120000"/>
              </a:lnSpc>
              <a:spcBef>
                <a:spcPts val="0"/>
              </a:spcBef>
              <a:spcAft>
                <a:spcPts val="0"/>
              </a:spcAft>
              <a:buSzPts val="2576"/>
              <a:buChar char="◼"/>
            </a:pPr>
            <a:r>
              <a:rPr lang="en-US" sz="2800"/>
              <a:t>A good trainer must constantly manage to create a balance between these essential qualities : </a:t>
            </a:r>
            <a:endParaRPr/>
          </a:p>
          <a:p>
            <a:pPr indent="-306000" lvl="1" marL="630000" rtl="0" algn="l">
              <a:lnSpc>
                <a:spcPct val="120000"/>
              </a:lnSpc>
              <a:spcBef>
                <a:spcPts val="1160"/>
              </a:spcBef>
              <a:spcAft>
                <a:spcPts val="0"/>
              </a:spcAft>
              <a:buSzPts val="2576"/>
              <a:buChar char="◼"/>
            </a:pPr>
            <a:r>
              <a:rPr lang="en-US" sz="2800"/>
              <a:t>mastery of their subject (s),</a:t>
            </a:r>
            <a:endParaRPr/>
          </a:p>
          <a:p>
            <a:pPr indent="-306000" lvl="1" marL="630000" rtl="0" algn="l">
              <a:lnSpc>
                <a:spcPct val="120000"/>
              </a:lnSpc>
              <a:spcBef>
                <a:spcPts val="1160"/>
              </a:spcBef>
              <a:spcAft>
                <a:spcPts val="0"/>
              </a:spcAft>
              <a:buSzPts val="2576"/>
              <a:buChar char="◼"/>
            </a:pPr>
            <a:r>
              <a:rPr lang="en-US" sz="2800"/>
              <a:t>didactic and pedagogical skills, </a:t>
            </a:r>
            <a:endParaRPr/>
          </a:p>
          <a:p>
            <a:pPr indent="-306000" lvl="1" marL="630000" rtl="0" algn="l">
              <a:lnSpc>
                <a:spcPct val="120000"/>
              </a:lnSpc>
              <a:spcBef>
                <a:spcPts val="1160"/>
              </a:spcBef>
              <a:spcAft>
                <a:spcPts val="0"/>
              </a:spcAft>
              <a:buSzPts val="2576"/>
              <a:buChar char="◼"/>
            </a:pPr>
            <a:r>
              <a:rPr lang="en-US" sz="2800"/>
              <a:t>the ability to build a relationship with learners.</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1" name="Shape 2491"/>
        <p:cNvGrpSpPr/>
        <p:nvPr/>
      </p:nvGrpSpPr>
      <p:grpSpPr>
        <a:xfrm>
          <a:off x="0" y="0"/>
          <a:ext cx="0" cy="0"/>
          <a:chOff x="0" y="0"/>
          <a:chExt cx="0" cy="0"/>
        </a:xfrm>
      </p:grpSpPr>
      <p:sp>
        <p:nvSpPr>
          <p:cNvPr id="2492" name="Google Shape;2492;p3"/>
          <p:cNvSpPr/>
          <p:nvPr/>
        </p:nvSpPr>
        <p:spPr>
          <a:xfrm>
            <a:off x="2046057" y="96017"/>
            <a:ext cx="8229301" cy="491511"/>
          </a:xfrm>
          <a:prstGeom prst="rect">
            <a:avLst/>
          </a:prstGeom>
          <a:noFill/>
          <a:ln>
            <a:noFill/>
          </a:ln>
        </p:spPr>
        <p:txBody>
          <a:bodyPr anchorCtr="0" anchor="ctr" bIns="0" lIns="0" spcFirstLastPara="1" rIns="0" wrap="square" tIns="0">
            <a:normAutofit/>
          </a:bodyPr>
          <a:lstStyle/>
          <a:p>
            <a:pPr indent="0" lvl="0" marL="0" marR="0" rtl="0" algn="ctr">
              <a:lnSpc>
                <a:spcPct val="90000"/>
              </a:lnSpc>
              <a:spcBef>
                <a:spcPts val="0"/>
              </a:spcBef>
              <a:spcAft>
                <a:spcPts val="0"/>
              </a:spcAft>
              <a:buNone/>
            </a:pPr>
            <a:r>
              <a:rPr b="0" i="0" lang="en-US" sz="3266" u="none" cap="none" strike="noStrike">
                <a:solidFill>
                  <a:srgbClr val="FF4000"/>
                </a:solidFill>
                <a:latin typeface="Times"/>
                <a:ea typeface="Times"/>
                <a:cs typeface="Times"/>
                <a:sym typeface="Times"/>
              </a:rPr>
              <a:t>Leadership - Definition</a:t>
            </a:r>
            <a:endParaRPr b="0" i="0" sz="3266" u="none" cap="none" strike="noStrike">
              <a:solidFill>
                <a:srgbClr val="000000"/>
              </a:solidFill>
              <a:latin typeface="Arial"/>
              <a:ea typeface="Arial"/>
              <a:cs typeface="Arial"/>
              <a:sym typeface="Arial"/>
            </a:endParaRPr>
          </a:p>
        </p:txBody>
      </p:sp>
      <p:sp>
        <p:nvSpPr>
          <p:cNvPr id="2493" name="Google Shape;2493;p3"/>
          <p:cNvSpPr/>
          <p:nvPr/>
        </p:nvSpPr>
        <p:spPr>
          <a:xfrm>
            <a:off x="1980740" y="867804"/>
            <a:ext cx="8360261" cy="5360442"/>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2177" u="none" cap="none" strike="noStrike">
                <a:solidFill>
                  <a:srgbClr val="000000"/>
                </a:solidFill>
                <a:latin typeface="Times New Roman"/>
                <a:ea typeface="Times New Roman"/>
                <a:cs typeface="Times New Roman"/>
                <a:sym typeface="Times New Roman"/>
              </a:rPr>
              <a:t>	The term "Leadership" is polysemantic, and cannot be translated into Romanian by a single word that expresses its true meanings. Romanian dictionaries translate it by: leadership, command; chief, command; direction, leadership, conduct.</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2177" u="none" cap="none" strike="noStrike">
                <a:solidFill>
                  <a:srgbClr val="000000"/>
                </a:solidFill>
                <a:latin typeface="Times New Roman"/>
                <a:ea typeface="Times New Roman"/>
                <a:cs typeface="Times New Roman"/>
                <a:sym typeface="Times New Roman"/>
              </a:rPr>
              <a:t>	1. Leadership needs vision, encouragement, enthusiasm, love, energy, passion, obsession, consistency, use of symbols, being attentive to the priorities of others, creating heroes at all levels, tools, effective walks through organizations and a lot of other things .</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2177" u="none" cap="none" strike="noStrike">
                <a:solidFill>
                  <a:srgbClr val="000000"/>
                </a:solidFill>
                <a:latin typeface="Times New Roman"/>
                <a:ea typeface="Times New Roman"/>
                <a:cs typeface="Times New Roman"/>
                <a:sym typeface="Times New Roman"/>
              </a:rPr>
              <a:t>	2. We consider leadership as an activity that influences the behavior, beliefs and feelings of group members in a deliberate direction.</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2177" u="none" cap="none" strike="noStrike">
                <a:solidFill>
                  <a:srgbClr val="000000"/>
                </a:solidFill>
                <a:latin typeface="Times New Roman"/>
                <a:ea typeface="Times New Roman"/>
                <a:cs typeface="Times New Roman"/>
                <a:sym typeface="Times New Roman"/>
              </a:rPr>
              <a:t>	3. A leader has the ability to make people happy with what they do and helps people feel that their work helps them achieve the long-term goal of the organization. A leader challenges employees to go beyond the basic level of efficiency and try to reach their full potential; recognizes achievements, successes and rewards people. One of the most important traits of a leader is that he treats mistakes as learning experiences.</a:t>
            </a:r>
            <a:endParaRPr b="0" i="0" sz="2177"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5" name="Shape 2675"/>
        <p:cNvGrpSpPr/>
        <p:nvPr/>
      </p:nvGrpSpPr>
      <p:grpSpPr>
        <a:xfrm>
          <a:off x="0" y="0"/>
          <a:ext cx="0" cy="0"/>
          <a:chOff x="0" y="0"/>
          <a:chExt cx="0" cy="0"/>
        </a:xfrm>
      </p:grpSpPr>
      <p:sp>
        <p:nvSpPr>
          <p:cNvPr id="2676" name="Google Shape;2676;p30"/>
          <p:cNvSpPr/>
          <p:nvPr/>
        </p:nvSpPr>
        <p:spPr>
          <a:xfrm>
            <a:off x="1980740" y="783806"/>
            <a:ext cx="8229301" cy="5551626"/>
          </a:xfrm>
          <a:prstGeom prst="rect">
            <a:avLst/>
          </a:prstGeom>
          <a:noFill/>
          <a:ln>
            <a:noFill/>
          </a:ln>
        </p:spPr>
        <p:txBody>
          <a:bodyPr anchorCtr="0" anchor="ctr" bIns="0" lIns="0" spcFirstLastPara="1" rIns="0" wrap="square" tIns="0">
            <a:normAutofit/>
          </a:bodyPr>
          <a:lstStyle/>
          <a:p>
            <a:pPr indent="0" lvl="0" marL="0" marR="0" rtl="0" algn="l">
              <a:lnSpc>
                <a:spcPct val="80000"/>
              </a:lnSpc>
              <a:spcBef>
                <a:spcPts val="0"/>
              </a:spcBef>
              <a:spcAft>
                <a:spcPts val="0"/>
              </a:spcAft>
              <a:buNone/>
            </a:pPr>
            <a:r>
              <a:rPr b="0" i="0" lang="en-US" sz="1596" u="none" cap="none" strike="noStrike">
                <a:solidFill>
                  <a:srgbClr val="C9211E"/>
                </a:solidFill>
                <a:latin typeface="Times New Roman"/>
                <a:ea typeface="Times New Roman"/>
                <a:cs typeface="Times New Roman"/>
                <a:sym typeface="Times New Roman"/>
              </a:rPr>
              <a:t>    </a:t>
            </a:r>
            <a:r>
              <a:rPr b="0" i="0" lang="en-US" sz="1959" u="none" cap="none" strike="noStrike">
                <a:solidFill>
                  <a:srgbClr val="C9211E"/>
                </a:solidFill>
                <a:latin typeface="Times New Roman"/>
                <a:ea typeface="Times New Roman"/>
                <a:cs typeface="Times New Roman"/>
                <a:sym typeface="Times New Roman"/>
              </a:rPr>
              <a:t> 1. </a:t>
            </a:r>
            <a:r>
              <a:rPr b="1" i="0" lang="en-US" sz="1959" u="none" cap="none" strike="noStrike">
                <a:solidFill>
                  <a:srgbClr val="C9211E"/>
                </a:solidFill>
                <a:latin typeface="Times New Roman"/>
                <a:ea typeface="Times New Roman"/>
                <a:cs typeface="Times New Roman"/>
                <a:sym typeface="Times New Roman"/>
              </a:rPr>
              <a:t>Facebook</a:t>
            </a:r>
            <a:br>
              <a:rPr b="0" i="0" lang="en-US" sz="653" u="none" cap="none" strike="noStrike">
                <a:solidFill>
                  <a:srgbClr val="000000"/>
                </a:solidFill>
                <a:latin typeface="Arial"/>
                <a:ea typeface="Arial"/>
                <a:cs typeface="Arial"/>
                <a:sym typeface="Arial"/>
              </a:rPr>
            </a:br>
            <a:r>
              <a:rPr b="1" i="0" lang="en-US" sz="1596" u="none" cap="none" strike="noStrike">
                <a:solidFill>
                  <a:srgbClr val="000000"/>
                </a:solidFill>
                <a:latin typeface="Times New Roman"/>
                <a:ea typeface="Times New Roman"/>
                <a:cs typeface="Times New Roman"/>
                <a:sym typeface="Times New Roman"/>
              </a:rPr>
              <a:t> </a:t>
            </a:r>
            <a:r>
              <a:rPr b="0" i="0" lang="en-US" sz="1596" u="none" cap="none" strike="noStrike">
                <a:solidFill>
                  <a:srgbClr val="000000"/>
                </a:solidFill>
                <a:latin typeface="Times New Roman"/>
                <a:ea typeface="Times New Roman"/>
                <a:cs typeface="Times New Roman"/>
                <a:sym typeface="Times New Roman"/>
              </a:rPr>
              <a:t> </a:t>
            </a:r>
            <a:r>
              <a:rPr b="0" i="0" lang="en-US" sz="1742" u="none" cap="none" strike="noStrike">
                <a:solidFill>
                  <a:srgbClr val="000000"/>
                </a:solidFill>
                <a:latin typeface="Times New Roman"/>
                <a:ea typeface="Times New Roman"/>
                <a:cs typeface="Times New Roman"/>
                <a:sym typeface="Times New Roman"/>
              </a:rPr>
              <a:t>Since 2006, the network has become accessible to any user over the age of 13 and with a valid email address. </a:t>
            </a:r>
            <a:endParaRPr b="0" i="0" sz="1742"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1742"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42" u="none" cap="none" strike="noStrike">
                <a:solidFill>
                  <a:srgbClr val="000000"/>
                </a:solidFill>
                <a:latin typeface="Times New Roman"/>
                <a:ea typeface="Times New Roman"/>
                <a:cs typeface="Times New Roman"/>
                <a:sym typeface="Times New Roman"/>
              </a:rPr>
              <a:t>					What is the target audience? </a:t>
            </a:r>
            <a:endParaRPr b="0" i="0" sz="1742"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42" u="none" cap="none" strike="noStrike">
                <a:solidFill>
                  <a:srgbClr val="000000"/>
                </a:solidFill>
                <a:latin typeface="Times New Roman"/>
                <a:ea typeface="Times New Roman"/>
                <a:cs typeface="Times New Roman"/>
                <a:sym typeface="Times New Roman"/>
              </a:rPr>
              <a:t> </a:t>
            </a:r>
            <a:r>
              <a:rPr b="1" i="0" lang="en-US" sz="1742" u="none" cap="none" strike="noStrike">
                <a:solidFill>
                  <a:srgbClr val="000000"/>
                </a:solidFill>
                <a:latin typeface="Times New Roman"/>
                <a:ea typeface="Times New Roman"/>
                <a:cs typeface="Times New Roman"/>
                <a:sym typeface="Times New Roman"/>
              </a:rPr>
              <a:t>companies</a:t>
            </a:r>
            <a:r>
              <a:rPr b="0" i="0" lang="en-US" sz="1742" u="none" cap="none" strike="noStrike">
                <a:solidFill>
                  <a:srgbClr val="000000"/>
                </a:solidFill>
                <a:latin typeface="Times New Roman"/>
                <a:ea typeface="Times New Roman"/>
                <a:cs typeface="Times New Roman"/>
                <a:sym typeface="Times New Roman"/>
              </a:rPr>
              <a:t> - with over 1 billion active users and approximately 700 billion seconds spent monthly on this platform, Facebook has encouraged its use as a real marketing tool. So, in the top of trainability are the companies that can thus attract new customers. Promotion is fast and does not involve high costs. Facebook has become a must-have, a customer-oriented business card for any product and service provider. </a:t>
            </a:r>
            <a:endParaRPr b="0" i="0" sz="1742"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42" u="none" cap="none" strike="noStrike">
                <a:solidFill>
                  <a:srgbClr val="000000"/>
                </a:solidFill>
                <a:latin typeface="Times New Roman"/>
                <a:ea typeface="Times New Roman"/>
                <a:cs typeface="Times New Roman"/>
                <a:sym typeface="Times New Roman"/>
              </a:rPr>
              <a:t> </a:t>
            </a:r>
            <a:r>
              <a:rPr b="1" i="0" lang="en-US" sz="1742" u="none" cap="none" strike="noStrike">
                <a:solidFill>
                  <a:srgbClr val="000000"/>
                </a:solidFill>
                <a:latin typeface="Times New Roman"/>
                <a:ea typeface="Times New Roman"/>
                <a:cs typeface="Times New Roman"/>
                <a:sym typeface="Times New Roman"/>
              </a:rPr>
              <a:t>State Governments and public institutions</a:t>
            </a:r>
            <a:r>
              <a:rPr b="0" i="0" lang="en-US" sz="1742" u="none" cap="none" strike="noStrike">
                <a:solidFill>
                  <a:srgbClr val="000000"/>
                </a:solidFill>
                <a:latin typeface="Times New Roman"/>
                <a:ea typeface="Times New Roman"/>
                <a:cs typeface="Times New Roman"/>
                <a:sym typeface="Times New Roman"/>
              </a:rPr>
              <a:t> have doubled their presence in the virtual space by using official sites, by creating Facebook accounts. With a less informal presence, the activity of these state representatives has become much more visible in society, and the perception of the general public has changed in terms of the degree of transparency of these institutions. </a:t>
            </a:r>
            <a:endParaRPr b="0" i="0" sz="1742"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42" u="none" cap="none" strike="noStrike">
                <a:solidFill>
                  <a:srgbClr val="000000"/>
                </a:solidFill>
                <a:latin typeface="Times New Roman"/>
                <a:ea typeface="Times New Roman"/>
                <a:cs typeface="Times New Roman"/>
                <a:sym typeface="Times New Roman"/>
              </a:rPr>
              <a:t> s</a:t>
            </a:r>
            <a:r>
              <a:rPr b="1" i="0" lang="en-US" sz="1742" u="none" cap="none" strike="noStrike">
                <a:solidFill>
                  <a:srgbClr val="000000"/>
                </a:solidFill>
                <a:latin typeface="Times New Roman"/>
                <a:ea typeface="Times New Roman"/>
                <a:cs typeface="Times New Roman"/>
                <a:sym typeface="Times New Roman"/>
              </a:rPr>
              <a:t>ociety as a whole</a:t>
            </a:r>
            <a:r>
              <a:rPr b="0" i="0" lang="en-US" sz="1742" u="none" cap="none" strike="noStrike">
                <a:solidFill>
                  <a:srgbClr val="000000"/>
                </a:solidFill>
                <a:latin typeface="Times New Roman"/>
                <a:ea typeface="Times New Roman"/>
                <a:cs typeface="Times New Roman"/>
                <a:sym typeface="Times New Roman"/>
              </a:rPr>
              <a:t> - Facebook users have diversified. All social media are involved, covering all ages and occupations around the world. The platform is addressed to all those who want to communicate remotely with relatives, friends, by exchanging information, almost instantly. The Facebook platform currently hosts more than half a million applications, and approximately 950 million users access the platform from mobile devices. The high degree of accessibility will drive developers to create new and new applications that maintain user loyalty.</a:t>
            </a:r>
            <a:endParaRPr b="0" i="0" sz="1742" u="none" cap="none" strike="noStrike">
              <a:solidFill>
                <a:srgbClr val="000000"/>
              </a:solidFill>
              <a:latin typeface="Arial"/>
              <a:ea typeface="Arial"/>
              <a:cs typeface="Arial"/>
              <a:sym typeface="Arial"/>
            </a:endParaRPr>
          </a:p>
        </p:txBody>
      </p:sp>
      <p:sp>
        <p:nvSpPr>
          <p:cNvPr id="2677" name="Google Shape;2677;p30"/>
          <p:cNvSpPr/>
          <p:nvPr/>
        </p:nvSpPr>
        <p:spPr>
          <a:xfrm>
            <a:off x="1785442" y="195952"/>
            <a:ext cx="8229301"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30"/>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2" name="Shape 2682"/>
        <p:cNvGrpSpPr/>
        <p:nvPr/>
      </p:nvGrpSpPr>
      <p:grpSpPr>
        <a:xfrm>
          <a:off x="0" y="0"/>
          <a:ext cx="0" cy="0"/>
          <a:chOff x="0" y="0"/>
          <a:chExt cx="0" cy="0"/>
        </a:xfrm>
      </p:grpSpPr>
      <p:sp>
        <p:nvSpPr>
          <p:cNvPr id="2683" name="Google Shape;2683;p31"/>
          <p:cNvSpPr/>
          <p:nvPr/>
        </p:nvSpPr>
        <p:spPr>
          <a:xfrm>
            <a:off x="2046057" y="261269"/>
            <a:ext cx="8229301" cy="3915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31"/>
          <p:cNvSpPr/>
          <p:nvPr/>
        </p:nvSpPr>
        <p:spPr>
          <a:xfrm>
            <a:off x="1980740" y="718488"/>
            <a:ext cx="3984016" cy="5812895"/>
          </a:xfrm>
          <a:prstGeom prst="rect">
            <a:avLst/>
          </a:prstGeom>
          <a:noFill/>
          <a:ln>
            <a:noFill/>
          </a:ln>
        </p:spPr>
        <p:txBody>
          <a:bodyPr anchorCtr="0" anchor="t" bIns="0" lIns="0" spcFirstLastPara="1" rIns="0" wrap="square" tIns="0">
            <a:normAutofit/>
          </a:bodyPr>
          <a:lstStyle/>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offers multiple ways of online communication: messages, blogs, audio and video materials</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communication with people from any part of the Earth social implications</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network of friends: family, reconnecting with old acquaintances, or creating new relationships or attracting supporters (fans)</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association of people who share the same concerns, opinions</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participating in important events or achievements in the life of friends</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expressing opinions and receiving feedback</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initiation of joint actions (meetings, demonstrations, marches, etc.)</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access to personal data and activity on Facebook may be restricted if the user wants confidentiality in marketing activities</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running campaigns and advertising</a:t>
            </a:r>
            <a:endParaRPr b="0" i="0" sz="1663"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663" u="none" cap="none" strike="noStrike">
                <a:solidFill>
                  <a:srgbClr val="000000"/>
                </a:solidFill>
                <a:latin typeface="Times New Roman"/>
                <a:ea typeface="Times New Roman"/>
                <a:cs typeface="Times New Roman"/>
                <a:sym typeface="Times New Roman"/>
              </a:rPr>
              <a:t>feedback from consumers</a:t>
            </a:r>
            <a:endParaRPr b="0" i="0" sz="1663" u="none" cap="none" strike="noStrike">
              <a:solidFill>
                <a:srgbClr val="000000"/>
              </a:solidFill>
              <a:latin typeface="Arial"/>
              <a:ea typeface="Arial"/>
              <a:cs typeface="Arial"/>
              <a:sym typeface="Arial"/>
            </a:endParaRPr>
          </a:p>
          <a:p>
            <a:pPr indent="-195955" lvl="0" marL="195955" marR="0" rtl="0" algn="just">
              <a:lnSpc>
                <a:spcPct val="80000"/>
              </a:lnSpc>
              <a:spcBef>
                <a:spcPts val="0"/>
              </a:spcBef>
              <a:spcAft>
                <a:spcPts val="0"/>
              </a:spcAft>
              <a:buClr>
                <a:srgbClr val="000000"/>
              </a:buClr>
              <a:buSzPts val="748"/>
              <a:buFont typeface="Noto Sans Symbols"/>
              <a:buChar char="●"/>
            </a:pPr>
            <a:r>
              <a:rPr b="0" i="0" lang="en-US" sz="1663" u="none" cap="none" strike="noStrike">
                <a:solidFill>
                  <a:srgbClr val="000000"/>
                </a:solidFill>
                <a:latin typeface="Times New Roman"/>
                <a:ea typeface="Times New Roman"/>
                <a:cs typeface="Times New Roman"/>
                <a:sym typeface="Times New Roman"/>
              </a:rPr>
              <a:t>formation of visibility brand image</a:t>
            </a:r>
            <a:endParaRPr b="0" i="0" sz="1663"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663" u="none" cap="none" strike="noStrike">
                <a:solidFill>
                  <a:srgbClr val="000000"/>
                </a:solidFill>
                <a:latin typeface="Times New Roman"/>
                <a:ea typeface="Times New Roman"/>
                <a:cs typeface="Times New Roman"/>
                <a:sym typeface="Times New Roman"/>
              </a:rPr>
              <a:t>official accounts of state or private institutions through which they communicate with their target audience</a:t>
            </a:r>
            <a:endParaRPr b="0" i="0" sz="1663" u="none" cap="none" strike="noStrike">
              <a:solidFill>
                <a:srgbClr val="000000"/>
              </a:solidFill>
              <a:latin typeface="Arial"/>
              <a:ea typeface="Arial"/>
              <a:cs typeface="Arial"/>
              <a:sym typeface="Arial"/>
            </a:endParaRPr>
          </a:p>
        </p:txBody>
      </p:sp>
      <p:sp>
        <p:nvSpPr>
          <p:cNvPr id="2685" name="Google Shape;2685;p31"/>
          <p:cNvSpPr/>
          <p:nvPr/>
        </p:nvSpPr>
        <p:spPr>
          <a:xfrm>
            <a:off x="6103882" y="718488"/>
            <a:ext cx="4237120" cy="5682261"/>
          </a:xfrm>
          <a:prstGeom prst="rect">
            <a:avLst/>
          </a:prstGeom>
          <a:noFill/>
          <a:ln>
            <a:noFill/>
          </a:ln>
        </p:spPr>
        <p:txBody>
          <a:bodyPr anchorCtr="0" anchor="t" bIns="0" lIns="0" spcFirstLastPara="1" rIns="0" wrap="square" tIns="0">
            <a:normAutofit/>
          </a:bodyPr>
          <a:lstStyle/>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addiction induces the loss of contact with real social life and, implicitly, the breakdown of connections that do not involve the use of virtual space</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1283"/>
              </a:spcBef>
              <a:spcAft>
                <a:spcPts val="0"/>
              </a:spcAft>
              <a:buNone/>
            </a:pPr>
            <a:r>
              <a:rPr b="0" i="0" lang="en-US" sz="1551" u="none" cap="none" strike="noStrike">
                <a:solidFill>
                  <a:srgbClr val="000000"/>
                </a:solidFill>
                <a:latin typeface="Times New Roman"/>
                <a:ea typeface="Times New Roman"/>
                <a:cs typeface="Times New Roman"/>
                <a:sym typeface="Times New Roman"/>
              </a:rPr>
              <a:t> decrease in school performance among young people</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contact with malicious people, which can cause conflict, which can jeopardize the emotional balance of certain people (usually among young people)</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being a public space, there is a danger of using the activity on Facebook against the user (a fact often encountered especially in public cases)</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creation of groups that promote discriminatory or extremist messages, in order to influence and co-opt new members</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being such a powerful platform, Facebook induces a monopoly</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false identity through the possibility of posting unrealistic data that mislead or identity theft</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personal data can be used for the purpose of tracking the user, without his will</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the more personal data displayed, the greater the danger that they will be used by crackers in order to break bank accounts, email or PayPal</a:t>
            </a:r>
            <a:endParaRPr b="0" i="0" sz="155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551" u="none" cap="none" strike="noStrike">
                <a:solidFill>
                  <a:srgbClr val="000000"/>
                </a:solidFill>
                <a:latin typeface="Times New Roman"/>
                <a:ea typeface="Times New Roman"/>
                <a:cs typeface="Times New Roman"/>
                <a:sym typeface="Times New Roman"/>
              </a:rPr>
              <a:t> hacker attacks in order to spread malware (malicious software).</a:t>
            </a:r>
            <a:endParaRPr b="0" i="0" sz="1551" u="none" cap="none" strike="noStrike">
              <a:solidFill>
                <a:srgbClr val="000000"/>
              </a:solidFill>
              <a:latin typeface="Arial"/>
              <a:ea typeface="Arial"/>
              <a:cs typeface="Arial"/>
              <a:sym typeface="Arial"/>
            </a:endParaRPr>
          </a:p>
        </p:txBody>
      </p:sp>
      <p:sp>
        <p:nvSpPr>
          <p:cNvPr id="2686" name="Google Shape;2686;p31"/>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sp>
        <p:nvSpPr>
          <p:cNvPr id="2691" name="Google Shape;2691;p32"/>
          <p:cNvSpPr/>
          <p:nvPr/>
        </p:nvSpPr>
        <p:spPr>
          <a:xfrm>
            <a:off x="1980740" y="195952"/>
            <a:ext cx="8229301" cy="3915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32"/>
          <p:cNvSpPr/>
          <p:nvPr/>
        </p:nvSpPr>
        <p:spPr>
          <a:xfrm>
            <a:off x="2242009" y="587852"/>
            <a:ext cx="7785144" cy="561204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2177" u="none" cap="none" strike="noStrike">
                <a:solidFill>
                  <a:srgbClr val="C9211E"/>
                </a:solidFill>
                <a:latin typeface="Times New Roman"/>
                <a:ea typeface="Times New Roman"/>
                <a:cs typeface="Times New Roman"/>
                <a:sym typeface="Times New Roman"/>
              </a:rPr>
              <a:t>       2. Twitter</a:t>
            </a:r>
            <a:endParaRPr b="0" i="0" sz="217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Twitter was created in 2006. The term twitter means the chirping of birds and defines the basic idea of the platform: short messages, with a maximum length of 140 characters. The goal was to communicate in short messages with a group of people.</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Similar to the Facebook network, Twitter initially started as a project for a small group of people, in the form of an internal service. It is a hybrid, combining both the characteristics of a social network and those of a micro-blogging site, allowing its users to transmit information, comment on various events and bring to the attention of other users a certain video or audio content.</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633" u="none" cap="none" strike="noStrike">
                <a:solidFill>
                  <a:srgbClr val="000000"/>
                </a:solidFill>
                <a:latin typeface="Times New Roman"/>
                <a:ea typeface="Times New Roman"/>
                <a:cs typeface="Times New Roman"/>
                <a:sym typeface="Times New Roman"/>
              </a:rPr>
              <a:t>	What is the target audience?</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633" u="none" cap="none" strike="noStrike">
                <a:solidFill>
                  <a:srgbClr val="000000"/>
                </a:solidFill>
                <a:latin typeface="Times New Roman"/>
                <a:ea typeface="Times New Roman"/>
                <a:cs typeface="Times New Roman"/>
                <a:sym typeface="Times New Roman"/>
              </a:rPr>
              <a:t> </a:t>
            </a:r>
            <a:r>
              <a:rPr b="0" i="0" lang="en-US" sz="1633" u="none" cap="none" strike="noStrike">
                <a:solidFill>
                  <a:srgbClr val="000000"/>
                </a:solidFill>
                <a:latin typeface="Times New Roman"/>
                <a:ea typeface="Times New Roman"/>
                <a:cs typeface="Times New Roman"/>
                <a:sym typeface="Times New Roman"/>
              </a:rPr>
              <a:t>companies - can develop the business by promoting ads for sales, promotions, news or services. Then, the network can be used to stay connected with customers and attract potential customers.</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the state - public institutions create and maintain links both with each other and with their target audience</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society - millions of people use Twitter to share opinions, exchange ideas and keep up to date with news in their area of interest.</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Compared to Facebook, Twitter has not yet managed to impose itself on social media in Romania. Increasing the quality of the content of the disseminated information, attracting as many personalities as possible in this space, which, in turn, would stimulate the increase of the number of followers, would probably succeed in attracting the interest towards Twitter.</a:t>
            </a:r>
            <a:endParaRPr b="0" i="0" sz="1633" u="none" cap="none" strike="noStrike">
              <a:solidFill>
                <a:srgbClr val="000000"/>
              </a:solidFill>
              <a:latin typeface="Arial"/>
              <a:ea typeface="Arial"/>
              <a:cs typeface="Arial"/>
              <a:sym typeface="Arial"/>
            </a:endParaRPr>
          </a:p>
        </p:txBody>
      </p:sp>
      <p:sp>
        <p:nvSpPr>
          <p:cNvPr id="2693" name="Google Shape;2693;p32"/>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7" name="Shape 2697"/>
        <p:cNvGrpSpPr/>
        <p:nvPr/>
      </p:nvGrpSpPr>
      <p:grpSpPr>
        <a:xfrm>
          <a:off x="0" y="0"/>
          <a:ext cx="0" cy="0"/>
          <a:chOff x="0" y="0"/>
          <a:chExt cx="0" cy="0"/>
        </a:xfrm>
      </p:grpSpPr>
      <p:sp>
        <p:nvSpPr>
          <p:cNvPr id="2698" name="Google Shape;2698;p33"/>
          <p:cNvSpPr/>
          <p:nvPr/>
        </p:nvSpPr>
        <p:spPr>
          <a:xfrm>
            <a:off x="1980740" y="653172"/>
            <a:ext cx="3926210" cy="5486309"/>
          </a:xfrm>
          <a:prstGeom prst="rect">
            <a:avLst/>
          </a:prstGeom>
          <a:noFill/>
          <a:ln>
            <a:noFill/>
          </a:ln>
        </p:spPr>
        <p:txBody>
          <a:bodyPr anchorCtr="0" anchor="t" bIns="0" lIns="0" spcFirstLastPara="1" rIns="0" wrap="square" tIns="0">
            <a:normAutofit/>
          </a:bodyPr>
          <a:lstStyle/>
          <a:p>
            <a:pPr indent="0" lvl="0" marL="0" marR="0" rtl="0" algn="ctr">
              <a:lnSpc>
                <a:spcPct val="80000"/>
              </a:lnSpc>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Benefits</a:t>
            </a:r>
            <a:endParaRPr b="0" i="0" sz="1814"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It is free</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high communication speed</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information is shared with friends, family and interest groups</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connection with the marketing market</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monitoring the competition activity and subsequent adaptation of the marketing strategy</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contact with customers and potential customers</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Posts can be integrated on other platforms, such as Facebook or MySpace, so that they appear in real time on those accounts</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companies or institutions can be in permanent contact with the news that can influence their activity</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there is a permanent monitoring of the activity on Twitter in order to eliminate illegal activities that could be disseminated through the network.</a:t>
            </a:r>
            <a:endParaRPr b="0" i="0" sz="1814" u="none" cap="none" strike="noStrike">
              <a:solidFill>
                <a:srgbClr val="000000"/>
              </a:solidFill>
              <a:latin typeface="Arial"/>
              <a:ea typeface="Arial"/>
              <a:cs typeface="Arial"/>
              <a:sym typeface="Arial"/>
            </a:endParaRPr>
          </a:p>
        </p:txBody>
      </p:sp>
      <p:sp>
        <p:nvSpPr>
          <p:cNvPr id="2699" name="Google Shape;2699;p33"/>
          <p:cNvSpPr/>
          <p:nvPr/>
        </p:nvSpPr>
        <p:spPr>
          <a:xfrm>
            <a:off x="6103881" y="652845"/>
            <a:ext cx="4171803" cy="5682587"/>
          </a:xfrm>
          <a:prstGeom prst="rect">
            <a:avLst/>
          </a:prstGeom>
          <a:noFill/>
          <a:ln>
            <a:noFill/>
          </a:ln>
        </p:spPr>
        <p:txBody>
          <a:bodyPr anchorCtr="0" anchor="t" bIns="0" lIns="0" spcFirstLastPara="1" rIns="0" wrap="square" tIns="0">
            <a:normAutofit/>
          </a:bodyPr>
          <a:lstStyle/>
          <a:p>
            <a:pPr indent="0" lvl="0" marL="0" marR="0" rtl="0" algn="ctr">
              <a:lnSpc>
                <a:spcPct val="80000"/>
              </a:lnSpc>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Drawbacks</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false identity</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spam: one of the problems of Twitter is the large number of unsolicited messages faced by the user who is thus forced to make enough effort to filter them</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contact with people who use the user's personal information for illicit purposes</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 large number of followers can become, over time, one of the causes of losing the user's focus on the purpose of his existence on Twitter</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the number of followers does not represent the real number of people who really have an involvement in the life and activity of the user;</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the relationship with those who follow the user's activity (Followers), often works the principle of reciprocity, without any other personal significance</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limited message size</a:t>
            </a:r>
            <a:endParaRPr b="0" i="0" sz="181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High level of accessibility may affect the user who will neglect real life concerns in favor of following the activity on Twitter</a:t>
            </a:r>
            <a:endParaRPr b="0" i="0" sz="1814" u="none" cap="none" strike="noStrike">
              <a:solidFill>
                <a:srgbClr val="000000"/>
              </a:solidFill>
              <a:latin typeface="Arial"/>
              <a:ea typeface="Arial"/>
              <a:cs typeface="Arial"/>
              <a:sym typeface="Arial"/>
            </a:endParaRPr>
          </a:p>
        </p:txBody>
      </p:sp>
      <p:sp>
        <p:nvSpPr>
          <p:cNvPr id="2700" name="Google Shape;2700;p33"/>
          <p:cNvSpPr/>
          <p:nvPr/>
        </p:nvSpPr>
        <p:spPr>
          <a:xfrm>
            <a:off x="1981066" y="195952"/>
            <a:ext cx="8229301" cy="3915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33"/>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5" name="Shape 2705"/>
        <p:cNvGrpSpPr/>
        <p:nvPr/>
      </p:nvGrpSpPr>
      <p:grpSpPr>
        <a:xfrm>
          <a:off x="0" y="0"/>
          <a:ext cx="0" cy="0"/>
          <a:chOff x="0" y="0"/>
          <a:chExt cx="0" cy="0"/>
        </a:xfrm>
      </p:grpSpPr>
      <p:sp>
        <p:nvSpPr>
          <p:cNvPr id="2706" name="Google Shape;2706;p34"/>
          <p:cNvSpPr/>
          <p:nvPr/>
        </p:nvSpPr>
        <p:spPr>
          <a:xfrm>
            <a:off x="1980740" y="561845"/>
            <a:ext cx="8046413" cy="5890715"/>
          </a:xfrm>
          <a:prstGeom prst="rect">
            <a:avLst/>
          </a:prstGeom>
          <a:noFill/>
          <a:ln>
            <a:noFill/>
          </a:ln>
        </p:spPr>
        <p:txBody>
          <a:bodyPr anchorCtr="0" anchor="ctr" bIns="0" lIns="0" spcFirstLastPara="1" rIns="0" wrap="square" tIns="0">
            <a:spAutoFit/>
          </a:bodyPr>
          <a:lstStyle/>
          <a:p>
            <a:pPr indent="0" lvl="0" marL="0" marR="0" rtl="0" algn="just">
              <a:spcBef>
                <a:spcPts val="0"/>
              </a:spcBef>
              <a:spcAft>
                <a:spcPts val="0"/>
              </a:spcAft>
              <a:buNone/>
            </a:pPr>
            <a:r>
              <a:rPr b="1" i="0" lang="en-US" sz="1995" u="none" cap="none" strike="noStrike">
                <a:solidFill>
                  <a:srgbClr val="C9211E"/>
                </a:solidFill>
                <a:latin typeface="Times New Roman"/>
                <a:ea typeface="Times New Roman"/>
                <a:cs typeface="Times New Roman"/>
                <a:sym typeface="Times New Roman"/>
              </a:rPr>
              <a:t>3. Google Plus</a:t>
            </a:r>
            <a:endParaRPr b="0" i="0" sz="1995"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Matching likes and search results triggered the reaction of Google, the owner of one of the most popular search engines. This is how Google Plus appeared in 2011. Google Plus is not a social network, the project is much more complex, going beyond what involves social networking options, efforts are directed not at the number of appreciations (so as in the case of Facebook), but towards the development of tools that are offered to users. These tools are the ones that will trigger a quality social interaction.</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In conclusion, we can say that Google Plus is the social level where all the tools offered by Google are embedded and intertwined.</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a:t>
            </a:r>
            <a:r>
              <a:rPr b="1" i="0" lang="en-US" sz="1814" u="none" cap="none" strike="noStrike">
                <a:solidFill>
                  <a:srgbClr val="000000"/>
                </a:solidFill>
                <a:latin typeface="Times New Roman"/>
                <a:ea typeface="Times New Roman"/>
                <a:cs typeface="Times New Roman"/>
                <a:sym typeface="Times New Roman"/>
              </a:rPr>
              <a:t>What is the target audience?</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society - various options, with a friendly interface, which meet the requirements of users</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companies - direct connection with consumers: information on offers, job description, the possibility for a company to be found by potential customers, building a customer and partner base, increasing visibility through advertising</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IT market - encouraging developers to build new and new options for Google</a:t>
            </a:r>
            <a:endParaRPr b="0" i="0" sz="181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		Google Plus is integrated with other platforms, such as Google Calendar, 			Gmail, Google Maps, and users can connect their websites to Google+ pages.</a:t>
            </a:r>
            <a:endParaRPr b="0" i="0" sz="1814" u="none" cap="none" strike="noStrike">
              <a:solidFill>
                <a:srgbClr val="000000"/>
              </a:solidFill>
              <a:latin typeface="Arial"/>
              <a:ea typeface="Arial"/>
              <a:cs typeface="Arial"/>
              <a:sym typeface="Arial"/>
            </a:endParaRPr>
          </a:p>
        </p:txBody>
      </p:sp>
      <p:sp>
        <p:nvSpPr>
          <p:cNvPr id="2707" name="Google Shape;2707;p34"/>
          <p:cNvSpPr/>
          <p:nvPr/>
        </p:nvSpPr>
        <p:spPr>
          <a:xfrm>
            <a:off x="1981393" y="195952"/>
            <a:ext cx="8229301" cy="3915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34"/>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2" name="Shape 2712"/>
        <p:cNvGrpSpPr/>
        <p:nvPr/>
      </p:nvGrpSpPr>
      <p:grpSpPr>
        <a:xfrm>
          <a:off x="0" y="0"/>
          <a:ext cx="0" cy="0"/>
          <a:chOff x="0" y="0"/>
          <a:chExt cx="0" cy="0"/>
        </a:xfrm>
      </p:grpSpPr>
      <p:sp>
        <p:nvSpPr>
          <p:cNvPr id="2713" name="Google Shape;2713;p35"/>
          <p:cNvSpPr/>
          <p:nvPr/>
        </p:nvSpPr>
        <p:spPr>
          <a:xfrm>
            <a:off x="1980740" y="824602"/>
            <a:ext cx="8046413" cy="5277022"/>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33" u="none" cap="none" strike="noStrike">
                <a:solidFill>
                  <a:srgbClr val="000000"/>
                </a:solidFill>
                <a:latin typeface="Times New Roman"/>
                <a:ea typeface="Times New Roman"/>
                <a:cs typeface="Times New Roman"/>
                <a:sym typeface="Times New Roman"/>
              </a:rPr>
              <a:t>Pro Google Plus – Advantages</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Accessibility - presence on Google+ allows access to all services offered by</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Google: maps, news, YouTube, search, gmail etc, - friendly interface; it has no character limit</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society - interest groups (circles), text, audio or video information create strong links that can become sources of business development or events.</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Google Plus is growing in popularity both due to the constant concern for the quality of options, and due to the diversity of these options. In addition, Google has a well-known brand image</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633" u="none" cap="none" strike="noStrike">
                <a:solidFill>
                  <a:srgbClr val="000000"/>
                </a:solidFill>
                <a:latin typeface="Times New Roman"/>
                <a:ea typeface="Times New Roman"/>
                <a:cs typeface="Times New Roman"/>
                <a:sym typeface="Times New Roman"/>
              </a:rPr>
              <a:t>Against Google Plus – Disadvantages</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the non-existence of applications, which remain the strong point of Facebook</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For new users, navigating the menus can be difficult at first, compared to Facebook popularity</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for now, the increased popularity of Facebook causes a user to unsubscribe from Google+, because the chances of finding people known is much higher in the case of Facebook</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33" u="none" cap="none" strike="noStrike">
                <a:solidFill>
                  <a:srgbClr val="000000"/>
                </a:solidFill>
                <a:latin typeface="Times New Roman"/>
                <a:ea typeface="Times New Roman"/>
                <a:cs typeface="Times New Roman"/>
                <a:sym typeface="Times New Roman"/>
              </a:rPr>
              <a:t>- not all companies, institutions have a Google+ account, which reduces the possibility for the target audience to choose to create accounts to communicate with them</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633" u="none" cap="none" strike="noStrike">
                <a:solidFill>
                  <a:srgbClr val="000000"/>
                </a:solidFill>
                <a:latin typeface="Times New Roman"/>
                <a:ea typeface="Times New Roman"/>
                <a:cs typeface="Times New Roman"/>
                <a:sym typeface="Times New Roman"/>
              </a:rPr>
              <a:t>4. </a:t>
            </a:r>
            <a:r>
              <a:rPr b="1" i="0" lang="en-US" sz="1633" u="none" cap="none" strike="noStrike">
                <a:solidFill>
                  <a:srgbClr val="C9211E"/>
                </a:solidFill>
                <a:latin typeface="Times New Roman"/>
                <a:ea typeface="Times New Roman"/>
                <a:cs typeface="Times New Roman"/>
                <a:sym typeface="Times New Roman"/>
              </a:rPr>
              <a:t>Modern applications dedicated to mobile platforms, such as Instagram or WhatsApp.</a:t>
            </a:r>
            <a:r>
              <a:rPr b="1" i="0" lang="en-US" sz="1633" u="none" cap="none" strike="noStrike">
                <a:solidFill>
                  <a:srgbClr val="000000"/>
                </a:solidFill>
                <a:latin typeface="Times New Roman"/>
                <a:ea typeface="Times New Roman"/>
                <a:cs typeface="Times New Roman"/>
                <a:sym typeface="Times New Roman"/>
              </a:rPr>
              <a:t> (photo and video content sharing).</a:t>
            </a:r>
            <a:endParaRPr b="0" i="0" sz="1633" u="none" cap="none" strike="noStrike">
              <a:solidFill>
                <a:srgbClr val="000000"/>
              </a:solidFill>
              <a:latin typeface="Arial"/>
              <a:ea typeface="Arial"/>
              <a:cs typeface="Arial"/>
              <a:sym typeface="Arial"/>
            </a:endParaRPr>
          </a:p>
        </p:txBody>
      </p:sp>
      <p:sp>
        <p:nvSpPr>
          <p:cNvPr id="2714" name="Google Shape;2714;p35"/>
          <p:cNvSpPr/>
          <p:nvPr/>
        </p:nvSpPr>
        <p:spPr>
          <a:xfrm>
            <a:off x="1981393" y="195952"/>
            <a:ext cx="8229301" cy="3915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35"/>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9" name="Shape 2719"/>
        <p:cNvGrpSpPr/>
        <p:nvPr/>
      </p:nvGrpSpPr>
      <p:grpSpPr>
        <a:xfrm>
          <a:off x="0" y="0"/>
          <a:ext cx="0" cy="0"/>
          <a:chOff x="0" y="0"/>
          <a:chExt cx="0" cy="0"/>
        </a:xfrm>
      </p:grpSpPr>
      <p:sp>
        <p:nvSpPr>
          <p:cNvPr id="2720" name="Google Shape;2720;p36"/>
          <p:cNvSpPr/>
          <p:nvPr/>
        </p:nvSpPr>
        <p:spPr>
          <a:xfrm>
            <a:off x="1981066" y="326586"/>
            <a:ext cx="8229301"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36"/>
          <p:cNvSpPr/>
          <p:nvPr/>
        </p:nvSpPr>
        <p:spPr>
          <a:xfrm>
            <a:off x="2098964" y="783805"/>
            <a:ext cx="8046413" cy="5878212"/>
          </a:xfrm>
          <a:prstGeom prst="rect">
            <a:avLst/>
          </a:prstGeom>
          <a:noFill/>
          <a:ln>
            <a:noFill/>
          </a:ln>
        </p:spPr>
        <p:txBody>
          <a:bodyPr anchorCtr="0" anchor="t" bIns="0" lIns="0" spcFirstLastPara="1" rIns="0" wrap="square" tIns="0">
            <a:normAutofit/>
          </a:bodyPr>
          <a:lstStyle/>
          <a:p>
            <a:pPr indent="0" lvl="0" marL="0" marR="0" rtl="0" algn="just">
              <a:spcBef>
                <a:spcPts val="0"/>
              </a:spcBef>
              <a:spcAft>
                <a:spcPts val="0"/>
              </a:spcAft>
              <a:buNone/>
            </a:pPr>
            <a:r>
              <a:rPr b="1" i="0" lang="en-US" sz="1633" u="none" cap="none" strike="noStrike">
                <a:solidFill>
                  <a:srgbClr val="C9211E"/>
                </a:solidFill>
                <a:latin typeface="Times New Roman"/>
                <a:ea typeface="Times New Roman"/>
                <a:cs typeface="Times New Roman"/>
                <a:sym typeface="Times New Roman"/>
              </a:rPr>
              <a:t>5.</a:t>
            </a:r>
            <a:r>
              <a:rPr b="0" i="0" lang="en-US" sz="1633" u="none" cap="none" strike="noStrike">
                <a:solidFill>
                  <a:srgbClr val="C9211E"/>
                </a:solidFill>
                <a:latin typeface="Times New Roman"/>
                <a:ea typeface="Times New Roman"/>
                <a:cs typeface="Times New Roman"/>
                <a:sym typeface="Times New Roman"/>
              </a:rPr>
              <a:t> </a:t>
            </a:r>
            <a:r>
              <a:rPr b="1" i="0" lang="en-US" sz="1633" u="none" cap="none" strike="noStrike">
                <a:solidFill>
                  <a:srgbClr val="C9211E"/>
                </a:solidFill>
                <a:latin typeface="Times New Roman"/>
                <a:ea typeface="Times New Roman"/>
                <a:cs typeface="Times New Roman"/>
                <a:sym typeface="Times New Roman"/>
              </a:rPr>
              <a:t>LinkedIn</a:t>
            </a:r>
            <a:r>
              <a:rPr b="1" i="0" lang="en-US" sz="1542" u="none" cap="none" strike="noStrike">
                <a:solidFill>
                  <a:srgbClr val="000000"/>
                </a:solidFill>
                <a:latin typeface="Times New Roman"/>
                <a:ea typeface="Times New Roman"/>
                <a:cs typeface="Times New Roman"/>
                <a:sym typeface="Times New Roman"/>
              </a:rPr>
              <a:t> - 2003 is the year of the launch of the largest professional network in the world.</a:t>
            </a:r>
            <a:endParaRPr b="0" i="0" sz="1542" u="none" cap="none" strike="noStrike">
              <a:solidFill>
                <a:srgbClr val="000000"/>
              </a:solidFill>
              <a:latin typeface="Arial"/>
              <a:ea typeface="Arial"/>
              <a:cs typeface="Arial"/>
              <a:sym typeface="Arial"/>
            </a:endParaRPr>
          </a:p>
          <a:p>
            <a:pPr indent="0" lvl="0" marL="0" marR="0" rtl="0" algn="l">
              <a:spcBef>
                <a:spcPts val="1283"/>
              </a:spcBef>
              <a:spcAft>
                <a:spcPts val="0"/>
              </a:spcAft>
              <a:buNone/>
            </a:pPr>
            <a:r>
              <a:rPr b="1" i="0" lang="en-US" sz="1542" u="none" cap="none" strike="noStrike">
                <a:solidFill>
                  <a:srgbClr val="000000"/>
                </a:solidFill>
                <a:latin typeface="Times New Roman"/>
                <a:ea typeface="Times New Roman"/>
                <a:cs typeface="Times New Roman"/>
                <a:sym typeface="Times New Roman"/>
              </a:rPr>
              <a:t>	What is the target audience?</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542" u="none" cap="none" strike="noStrike">
                <a:solidFill>
                  <a:srgbClr val="000000"/>
                </a:solidFill>
                <a:latin typeface="Times New Roman"/>
                <a:ea typeface="Times New Roman"/>
                <a:cs typeface="Times New Roman"/>
                <a:sym typeface="Times New Roman"/>
              </a:rPr>
              <a:t>	</a:t>
            </a:r>
            <a:r>
              <a:rPr b="0" i="0" lang="en-US" sz="1542" u="none" cap="none" strike="noStrike">
                <a:solidFill>
                  <a:srgbClr val="000000"/>
                </a:solidFill>
                <a:latin typeface="Times New Roman"/>
                <a:ea typeface="Times New Roman"/>
                <a:cs typeface="Times New Roman"/>
                <a:sym typeface="Times New Roman"/>
              </a:rPr>
              <a:t>LinkedIn is a network that addresses professional profiles, so it's about potential employees and potential employers. It is also the place where the business environment can develop by attracting customers, partners or investors.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633" u="none" cap="none" strike="noStrike">
                <a:solidFill>
                  <a:srgbClr val="000000"/>
                </a:solidFill>
                <a:latin typeface="Times New Roman"/>
                <a:ea typeface="Times New Roman"/>
                <a:cs typeface="Times New Roman"/>
                <a:sym typeface="Times New Roman"/>
              </a:rPr>
              <a:t>	After creating a profile, the user:</a:t>
            </a:r>
            <a:endParaRPr b="0" i="0" sz="1633"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develops a network of contacts (connections) that can be sorted by categories: direct connections and connections of members in the contact list</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uses the recommendations in order to choose a job in the same way as an employer can look for potential candidates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can update his profile, post pictures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can track a specific company and use bookmarks to highlight favorite jobs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receives feedback about users who have visited the profile page</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can interact with people in the network of contacts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can join groups (public or private) with a certain specific interest</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Network applications allow:</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profile display of personal preferences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displaying posts from your own blogs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posting opinions, comments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use on mobile platforms</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display statistics related to a specific company,</a:t>
            </a:r>
            <a:endParaRPr b="0" i="0" sz="154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542" u="none" cap="none" strike="noStrike">
                <a:solidFill>
                  <a:srgbClr val="000000"/>
                </a:solidFill>
                <a:latin typeface="Times New Roman"/>
                <a:ea typeface="Times New Roman"/>
                <a:cs typeface="Times New Roman"/>
                <a:sym typeface="Times New Roman"/>
              </a:rPr>
              <a:t> the service through which the user's data are promoted, for a fee, in the whole network.</a:t>
            </a:r>
            <a:endParaRPr b="0" i="0" sz="1542" u="none" cap="none" strike="noStrike">
              <a:solidFill>
                <a:srgbClr val="000000"/>
              </a:solidFill>
              <a:latin typeface="Arial"/>
              <a:ea typeface="Arial"/>
              <a:cs typeface="Arial"/>
              <a:sym typeface="Arial"/>
            </a:endParaRPr>
          </a:p>
        </p:txBody>
      </p:sp>
      <p:sp>
        <p:nvSpPr>
          <p:cNvPr id="2722" name="Google Shape;2722;p36"/>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6" name="Shape 2726"/>
        <p:cNvGrpSpPr/>
        <p:nvPr/>
      </p:nvGrpSpPr>
      <p:grpSpPr>
        <a:xfrm>
          <a:off x="0" y="0"/>
          <a:ext cx="0" cy="0"/>
          <a:chOff x="0" y="0"/>
          <a:chExt cx="0" cy="0"/>
        </a:xfrm>
      </p:grpSpPr>
      <p:sp>
        <p:nvSpPr>
          <p:cNvPr id="2727" name="Google Shape;2727;p37"/>
          <p:cNvSpPr/>
          <p:nvPr/>
        </p:nvSpPr>
        <p:spPr>
          <a:xfrm>
            <a:off x="1915423" y="130635"/>
            <a:ext cx="8229301" cy="652844"/>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br>
              <a:rPr b="0" i="0" lang="en-US" sz="1584" u="none" cap="none" strike="noStrike">
                <a:solidFill>
                  <a:srgbClr val="000000"/>
                </a:solidFill>
                <a:latin typeface="Arial"/>
                <a:ea typeface="Arial"/>
                <a:cs typeface="Arial"/>
                <a:sym typeface="Arial"/>
              </a:rPr>
            </a:br>
            <a:endParaRPr b="0" i="0" sz="1584" u="none" cap="none" strike="noStrike">
              <a:solidFill>
                <a:srgbClr val="000000"/>
              </a:solidFill>
              <a:latin typeface="Arial"/>
              <a:ea typeface="Arial"/>
              <a:cs typeface="Arial"/>
              <a:sym typeface="Arial"/>
            </a:endParaRPr>
          </a:p>
        </p:txBody>
      </p:sp>
      <p:sp>
        <p:nvSpPr>
          <p:cNvPr id="2728" name="Google Shape;2728;p37"/>
          <p:cNvSpPr/>
          <p:nvPr/>
        </p:nvSpPr>
        <p:spPr>
          <a:xfrm>
            <a:off x="2111374" y="994414"/>
            <a:ext cx="8046413" cy="5041252"/>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724" u="none" cap="none" strike="noStrike">
                <a:solidFill>
                  <a:srgbClr val="000000"/>
                </a:solidFill>
                <a:latin typeface="Times New Roman"/>
                <a:ea typeface="Times New Roman"/>
                <a:cs typeface="Times New Roman"/>
                <a:sym typeface="Times New Roman"/>
              </a:rPr>
              <a:t>Pro LinkedIn – Advantages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communication in the professional environment</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developing a personal profile that highlights professional skills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increasing the visibility of companies and institutions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exchange of ideas, opinions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selecting the right employee</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employment opportunities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global perspective on the professional environment</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724" u="none" cap="none" strike="noStrike">
                <a:solidFill>
                  <a:srgbClr val="000000"/>
                </a:solidFill>
                <a:latin typeface="Times New Roman"/>
                <a:ea typeface="Times New Roman"/>
                <a:cs typeface="Times New Roman"/>
                <a:sym typeface="Times New Roman"/>
              </a:rPr>
              <a:t>Against LinkedIn – Disadvantages</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cumbersome time-consuming interface to understand all the options offered by the network</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 the risk of losing information by not constantly accessing the account</a:t>
            </a:r>
            <a:endParaRPr b="0" i="0" sz="1724"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724" u="none" cap="none" strike="noStrike">
                <a:solidFill>
                  <a:srgbClr val="000000"/>
                </a:solidFill>
                <a:latin typeface="Times New Roman"/>
                <a:ea typeface="Times New Roman"/>
                <a:cs typeface="Times New Roman"/>
                <a:sym typeface="Times New Roman"/>
              </a:rPr>
              <a:t>Because it has had a significant increase in popularity, LinkedIn will take advantage of the upward trend to impose itself on the labor market. In support of this goal, the development of applications and the attraction of new members by trying to cover a growing area, both geographically and professionally, are considered.</a:t>
            </a:r>
            <a:endParaRPr b="0" i="0" sz="1724" u="none" cap="none" strike="noStrike">
              <a:solidFill>
                <a:srgbClr val="000000"/>
              </a:solidFill>
              <a:latin typeface="Arial"/>
              <a:ea typeface="Arial"/>
              <a:cs typeface="Arial"/>
              <a:sym typeface="Arial"/>
            </a:endParaRPr>
          </a:p>
        </p:txBody>
      </p:sp>
      <p:sp>
        <p:nvSpPr>
          <p:cNvPr id="2729" name="Google Shape;2729;p37"/>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3" name="Shape 2733"/>
        <p:cNvGrpSpPr/>
        <p:nvPr/>
      </p:nvGrpSpPr>
      <p:grpSpPr>
        <a:xfrm>
          <a:off x="0" y="0"/>
          <a:ext cx="0" cy="0"/>
          <a:chOff x="0" y="0"/>
          <a:chExt cx="0" cy="0"/>
        </a:xfrm>
      </p:grpSpPr>
      <p:sp>
        <p:nvSpPr>
          <p:cNvPr id="2734" name="Google Shape;2734;p38"/>
          <p:cNvSpPr/>
          <p:nvPr/>
        </p:nvSpPr>
        <p:spPr>
          <a:xfrm>
            <a:off x="2046057" y="1045074"/>
            <a:ext cx="8046413" cy="5159724"/>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1654" u="none" cap="none" strike="noStrike">
                <a:solidFill>
                  <a:srgbClr val="C9211E"/>
                </a:solidFill>
                <a:latin typeface="Times New Roman"/>
                <a:ea typeface="Times New Roman"/>
                <a:cs typeface="Times New Roman"/>
                <a:sym typeface="Times New Roman"/>
              </a:rPr>
              <a:t>6. Other social media tools: YouTube, Pinterest, blogs</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In 2005, a website was built to cover the need for video content distribution. It was called YouTube. An important step was the possibility of visualization</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YouTube materials directly from the Google Chrome browser and the GooglePlus platform.</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YouTube offered something special, namely: social interaction. Users can upload, appreciate and discuss a specific material which, in turn, can be integrated into their own website, blog or emailed. Also, a video can be shared on own accounts of Facebook, Twitter, GooglePlus, Blogger, LinkedIn, Pinterest etc. Like the search engine, Google and YouTube offer search suggestions. Registered users can form their own channels and form a list of favorite channels so that they are informed in their field of interest.</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654" u="none" cap="none" strike="noStrike">
                <a:solidFill>
                  <a:srgbClr val="000000"/>
                </a:solidFill>
                <a:latin typeface="Times New Roman"/>
                <a:ea typeface="Times New Roman"/>
                <a:cs typeface="Times New Roman"/>
                <a:sym typeface="Times New Roman"/>
              </a:rPr>
              <a:t>Benefits</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It is accessible and free</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is a means of promotion</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varied content: music, movies, commercials, etc</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social interaction, the possibility of feedback</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654" u="none" cap="none" strike="noStrike">
                <a:solidFill>
                  <a:srgbClr val="000000"/>
                </a:solidFill>
                <a:latin typeface="Times New Roman"/>
                <a:ea typeface="Times New Roman"/>
                <a:cs typeface="Times New Roman"/>
                <a:sym typeface="Times New Roman"/>
              </a:rPr>
              <a:t>		Disadvantages</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 the risk of viewing inappropriate content / language and copyright infringement</a:t>
            </a:r>
            <a:endParaRPr b="0" i="0" sz="165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654" u="none" cap="none" strike="noStrike">
                <a:solidFill>
                  <a:srgbClr val="000000"/>
                </a:solidFill>
                <a:latin typeface="Times New Roman"/>
                <a:ea typeface="Times New Roman"/>
                <a:cs typeface="Times New Roman"/>
                <a:sym typeface="Times New Roman"/>
              </a:rPr>
              <a:t>	 limitations regarding the file (size, duration)</a:t>
            </a:r>
            <a:endParaRPr b="0" i="0" sz="1654" u="none" cap="none" strike="noStrike">
              <a:solidFill>
                <a:srgbClr val="000000"/>
              </a:solidFill>
              <a:latin typeface="Arial"/>
              <a:ea typeface="Arial"/>
              <a:cs typeface="Arial"/>
              <a:sym typeface="Arial"/>
            </a:endParaRPr>
          </a:p>
        </p:txBody>
      </p:sp>
      <p:sp>
        <p:nvSpPr>
          <p:cNvPr id="2735" name="Google Shape;2735;p38"/>
          <p:cNvSpPr/>
          <p:nvPr/>
        </p:nvSpPr>
        <p:spPr>
          <a:xfrm>
            <a:off x="1981393" y="326586"/>
            <a:ext cx="8229301" cy="4568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38"/>
          <p:cNvSpPr/>
          <p:nvPr/>
        </p:nvSpPr>
        <p:spPr>
          <a:xfrm>
            <a:off x="1785115" y="195952"/>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0" name="Shape 2740"/>
        <p:cNvGrpSpPr/>
        <p:nvPr/>
      </p:nvGrpSpPr>
      <p:grpSpPr>
        <a:xfrm>
          <a:off x="0" y="0"/>
          <a:ext cx="0" cy="0"/>
          <a:chOff x="0" y="0"/>
          <a:chExt cx="0" cy="0"/>
        </a:xfrm>
      </p:grpSpPr>
      <p:sp>
        <p:nvSpPr>
          <p:cNvPr id="2741" name="Google Shape;2741;p39"/>
          <p:cNvSpPr/>
          <p:nvPr/>
        </p:nvSpPr>
        <p:spPr>
          <a:xfrm>
            <a:off x="2176691" y="718489"/>
            <a:ext cx="8046413" cy="5551626"/>
          </a:xfrm>
          <a:prstGeom prst="rect">
            <a:avLst/>
          </a:prstGeom>
          <a:noFill/>
          <a:ln>
            <a:noFill/>
          </a:ln>
        </p:spPr>
        <p:txBody>
          <a:bodyPr anchorCtr="0" anchor="t" bIns="0" lIns="0" spcFirstLastPara="1" rIns="0" wrap="square" tIns="0">
            <a:normAutofit/>
          </a:bodyPr>
          <a:lstStyle/>
          <a:p>
            <a:pPr indent="0" lvl="0" marL="0" marR="0" rtl="0" algn="just">
              <a:lnSpc>
                <a:spcPct val="80000"/>
              </a:lnSpc>
              <a:spcBef>
                <a:spcPts val="0"/>
              </a:spcBef>
              <a:spcAft>
                <a:spcPts val="0"/>
              </a:spcAft>
              <a:buNone/>
            </a:pPr>
            <a:r>
              <a:rPr b="1" i="0" lang="en-US" sz="1796" u="none" cap="none" strike="noStrike">
                <a:solidFill>
                  <a:srgbClr val="C9211E"/>
                </a:solidFill>
                <a:latin typeface="Times New Roman"/>
                <a:ea typeface="Times New Roman"/>
                <a:cs typeface="Times New Roman"/>
                <a:sym typeface="Times New Roman"/>
              </a:rPr>
              <a:t>		Pinterest</a:t>
            </a:r>
            <a:r>
              <a:rPr b="0" i="0" lang="en-US" sz="1796" u="none" cap="none" strike="noStrike">
                <a:solidFill>
                  <a:srgbClr val="000000"/>
                </a:solidFill>
                <a:latin typeface="Times New Roman"/>
                <a:ea typeface="Times New Roman"/>
                <a:cs typeface="Times New Roman"/>
                <a:sym typeface="Times New Roman"/>
              </a:rPr>
              <a:t>  is a website launched in 2010, through which users can create and view collections of images and videos. Users can create their account either directly or through social platforms such as Facebook or Twitter. Preferred materials can be selected and then grouped into categories, called boards.</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1283"/>
              </a:spcBef>
              <a:spcAft>
                <a:spcPts val="0"/>
              </a:spcAft>
              <a:buNone/>
            </a:pPr>
            <a:r>
              <a:rPr b="1" i="0" lang="en-US" sz="1796" u="none" cap="none" strike="noStrike">
                <a:solidFill>
                  <a:srgbClr val="000000"/>
                </a:solidFill>
                <a:latin typeface="Times New Roman"/>
                <a:ea typeface="Times New Roman"/>
                <a:cs typeface="Times New Roman"/>
                <a:sym typeface="Times New Roman"/>
              </a:rPr>
              <a:t>	Benefits</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It is free and has a friendly interface</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there is interaction between website members who have the opportunity to appreciate and publish comments</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the possibility for the user to install the Pin It button in the browser, so that, whenever he encounters a special material, it can be selected through this option</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addresses bloggers, artists, companies that can promote themselves in this way</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br>
              <a:rPr b="0" i="0" lang="en-US" sz="898" u="none" cap="none" strike="noStrike">
                <a:solidFill>
                  <a:srgbClr val="000000"/>
                </a:solidFill>
                <a:latin typeface="Arial"/>
                <a:ea typeface="Arial"/>
                <a:cs typeface="Arial"/>
                <a:sym typeface="Arial"/>
              </a:rPr>
            </a:br>
            <a:r>
              <a:rPr b="0" i="0" lang="en-US" sz="1796" u="none" cap="none" strike="noStrike">
                <a:solidFill>
                  <a:srgbClr val="000000"/>
                </a:solidFill>
                <a:latin typeface="Times New Roman"/>
                <a:ea typeface="Times New Roman"/>
                <a:cs typeface="Times New Roman"/>
                <a:sym typeface="Times New Roman"/>
              </a:rPr>
              <a:t>	</a:t>
            </a:r>
            <a:r>
              <a:rPr b="1" i="0" lang="en-US" sz="1796" u="none" cap="none" strike="noStrike">
                <a:solidFill>
                  <a:srgbClr val="000000"/>
                </a:solidFill>
                <a:latin typeface="Times New Roman"/>
                <a:ea typeface="Times New Roman"/>
                <a:cs typeface="Times New Roman"/>
                <a:sym typeface="Times New Roman"/>
              </a:rPr>
              <a:t>Disadvantages</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the interaction is largely based on visual impact</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privacy issues (connection between Pinterest and Facebook or Twitter accounts)</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the risk of copyright infringement.</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Blogs</a:t>
            </a:r>
            <a:r>
              <a:rPr b="0" i="0" lang="en-US" sz="1796" u="none" cap="none" strike="noStrike">
                <a:solidFill>
                  <a:srgbClr val="000000"/>
                </a:solidFill>
                <a:latin typeface="Times New Roman"/>
                <a:ea typeface="Times New Roman"/>
                <a:cs typeface="Times New Roman"/>
                <a:sym typeface="Times New Roman"/>
              </a:rPr>
              <a:t> have developed by choosing the online environment over the press, so many journalists, analysts, personalities have created blogs through which they have created a faster, more humane bridge to the target audience. Acute problems of society are addressed, which is why the blog is increasingly used as a tool for communication with the citizen. However, a blog can qualitatively outperform the activity on a social network and can highlight the author, provided that what is 	expressed is of good quality and interest.</a:t>
            </a:r>
            <a:endParaRPr b="0" i="0" sz="1796"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t/>
            </a:r>
            <a:endParaRPr b="0" i="0" sz="1796" u="none" cap="none" strike="noStrike">
              <a:solidFill>
                <a:srgbClr val="000000"/>
              </a:solidFill>
              <a:latin typeface="Arial"/>
              <a:ea typeface="Arial"/>
              <a:cs typeface="Arial"/>
              <a:sym typeface="Arial"/>
            </a:endParaRPr>
          </a:p>
        </p:txBody>
      </p:sp>
      <p:sp>
        <p:nvSpPr>
          <p:cNvPr id="2742" name="Google Shape;2742;p39"/>
          <p:cNvSpPr/>
          <p:nvPr/>
        </p:nvSpPr>
        <p:spPr>
          <a:xfrm>
            <a:off x="1915423" y="196278"/>
            <a:ext cx="8229301" cy="456893"/>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2359" u="none" cap="none" strike="noStrike">
                <a:solidFill>
                  <a:srgbClr val="C9211E"/>
                </a:solidFill>
                <a:latin typeface="Times New Roman"/>
                <a:ea typeface="Times New Roman"/>
                <a:cs typeface="Times New Roman"/>
                <a:sym typeface="Times New Roman"/>
              </a:rPr>
              <a:t>Ethical communication - Social media</a:t>
            </a:r>
            <a:endParaRPr b="0" i="0" sz="2359"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7" name="Shape 2497"/>
        <p:cNvGrpSpPr/>
        <p:nvPr/>
      </p:nvGrpSpPr>
      <p:grpSpPr>
        <a:xfrm>
          <a:off x="0" y="0"/>
          <a:ext cx="0" cy="0"/>
          <a:chOff x="0" y="0"/>
          <a:chExt cx="0" cy="0"/>
        </a:xfrm>
      </p:grpSpPr>
      <p:sp>
        <p:nvSpPr>
          <p:cNvPr id="2498" name="Google Shape;2498;p4"/>
          <p:cNvSpPr/>
          <p:nvPr/>
        </p:nvSpPr>
        <p:spPr>
          <a:xfrm>
            <a:off x="1981066" y="587854"/>
            <a:ext cx="8229301" cy="456893"/>
          </a:xfrm>
          <a:prstGeom prst="rect">
            <a:avLst/>
          </a:prstGeom>
          <a:noFill/>
          <a:ln>
            <a:noFill/>
          </a:ln>
        </p:spPr>
        <p:txBody>
          <a:bodyPr anchorCtr="0" anchor="ctr" bIns="0" lIns="0" spcFirstLastPara="1" rIns="0" wrap="square" tIns="0">
            <a:normAutofit/>
          </a:bodyPr>
          <a:lstStyle/>
          <a:p>
            <a:pPr indent="0" lvl="0" marL="0" marR="0" rtl="0" algn="ctr">
              <a:lnSpc>
                <a:spcPct val="90000"/>
              </a:lnSpc>
              <a:spcBef>
                <a:spcPts val="0"/>
              </a:spcBef>
              <a:spcAft>
                <a:spcPts val="0"/>
              </a:spcAft>
              <a:buNone/>
            </a:pPr>
            <a:r>
              <a:rPr b="0" i="0" lang="en-US" sz="3168" u="none" cap="none" strike="noStrike">
                <a:solidFill>
                  <a:srgbClr val="FF4000"/>
                </a:solidFill>
                <a:latin typeface="Times"/>
                <a:ea typeface="Times"/>
                <a:cs typeface="Times"/>
                <a:sym typeface="Times"/>
              </a:rPr>
              <a:t>Leadership - Definiție</a:t>
            </a:r>
            <a:endParaRPr b="0" i="0" sz="3168" u="none" cap="none" strike="noStrike">
              <a:solidFill>
                <a:srgbClr val="000000"/>
              </a:solidFill>
              <a:latin typeface="Arial"/>
              <a:ea typeface="Arial"/>
              <a:cs typeface="Arial"/>
              <a:sym typeface="Arial"/>
            </a:endParaRPr>
          </a:p>
        </p:txBody>
      </p:sp>
      <p:sp>
        <p:nvSpPr>
          <p:cNvPr id="2499" name="Google Shape;2499;p4"/>
          <p:cNvSpPr/>
          <p:nvPr/>
        </p:nvSpPr>
        <p:spPr>
          <a:xfrm>
            <a:off x="1980740" y="1241025"/>
            <a:ext cx="4767821" cy="4898455"/>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2511" u="none" cap="none" strike="noStrike">
                <a:solidFill>
                  <a:srgbClr val="000000"/>
                </a:solidFill>
                <a:latin typeface="Times New Roman"/>
                <a:ea typeface="Times New Roman"/>
                <a:cs typeface="Times New Roman"/>
                <a:sym typeface="Times New Roman"/>
              </a:rPr>
              <a:t>Leadership is not about</a:t>
            </a:r>
            <a:r>
              <a:rPr b="0" i="0" lang="en-US" sz="2511" u="none" cap="none" strike="noStrike">
                <a:solidFill>
                  <a:srgbClr val="000000"/>
                </a:solidFill>
                <a:latin typeface="Times New Roman"/>
                <a:ea typeface="Times New Roman"/>
                <a:cs typeface="Times New Roman"/>
                <a:sym typeface="Times New Roman"/>
              </a:rPr>
              <a:t> </a:t>
            </a:r>
            <a:r>
              <a:rPr b="0" i="1" lang="en-US" sz="2511" u="none" cap="none" strike="noStrike">
                <a:solidFill>
                  <a:srgbClr val="000000"/>
                </a:solidFill>
                <a:latin typeface="Times New Roman"/>
                <a:ea typeface="Times New Roman"/>
                <a:cs typeface="Times New Roman"/>
                <a:sym typeface="Times New Roman"/>
              </a:rPr>
              <a:t>leader</a:t>
            </a:r>
            <a:r>
              <a:rPr b="1" i="0" lang="en-US" sz="2511" u="none" cap="none" strike="noStrike">
                <a:solidFill>
                  <a:srgbClr val="000000"/>
                </a:solidFill>
                <a:latin typeface="Times New Roman"/>
                <a:ea typeface="Times New Roman"/>
                <a:cs typeface="Times New Roman"/>
                <a:sym typeface="Times New Roman"/>
              </a:rPr>
              <a:t>.</a:t>
            </a:r>
            <a:endParaRPr b="0" i="0" sz="251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511" u="none" cap="none" strike="noStrike">
                <a:solidFill>
                  <a:srgbClr val="000000"/>
                </a:solidFill>
                <a:latin typeface="Times New Roman"/>
                <a:ea typeface="Times New Roman"/>
                <a:cs typeface="Times New Roman"/>
                <a:sym typeface="Times New Roman"/>
              </a:rPr>
              <a:t>Only a weak leader believes that he must be the center of the universe and that he must impose himself through an attitude of superiority.</a:t>
            </a:r>
            <a:endParaRPr b="0" i="0" sz="251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511" u="none" cap="none" strike="noStrike">
                <a:solidFill>
                  <a:srgbClr val="000000"/>
                </a:solidFill>
                <a:latin typeface="Times New Roman"/>
                <a:ea typeface="Times New Roman"/>
                <a:cs typeface="Times New Roman"/>
                <a:sym typeface="Times New Roman"/>
              </a:rPr>
              <a:t>A </a:t>
            </a:r>
            <a:r>
              <a:rPr b="0" i="1" lang="en-US" sz="2511" u="none" cap="none" strike="noStrike">
                <a:solidFill>
                  <a:srgbClr val="000000"/>
                </a:solidFill>
                <a:latin typeface="Times New Roman"/>
                <a:ea typeface="Times New Roman"/>
                <a:cs typeface="Times New Roman"/>
                <a:sym typeface="Times New Roman"/>
              </a:rPr>
              <a:t>weak leader</a:t>
            </a:r>
            <a:r>
              <a:rPr b="0" i="0" lang="en-US" sz="2511" u="none" cap="none" strike="noStrike">
                <a:solidFill>
                  <a:srgbClr val="000000"/>
                </a:solidFill>
                <a:latin typeface="Times New Roman"/>
                <a:ea typeface="Times New Roman"/>
                <a:cs typeface="Times New Roman"/>
                <a:sym typeface="Times New Roman"/>
              </a:rPr>
              <a:t> will always take responsibility for the team, but will reap the rewards of success.</a:t>
            </a:r>
            <a:endParaRPr b="0" i="0" sz="251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511" u="none" cap="none" strike="noStrike">
                <a:solidFill>
                  <a:srgbClr val="000000"/>
                </a:solidFill>
                <a:latin typeface="Times New Roman"/>
                <a:ea typeface="Times New Roman"/>
                <a:cs typeface="Times New Roman"/>
                <a:sym typeface="Times New Roman"/>
              </a:rPr>
              <a:t>A weak leader is selfish, fearful and imposes his point of view without arguments.</a:t>
            </a:r>
            <a:endParaRPr b="0" i="0" sz="251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511" u="none" cap="none" strike="noStrike">
                <a:solidFill>
                  <a:srgbClr val="000000"/>
                </a:solidFill>
                <a:latin typeface="Times New Roman"/>
                <a:ea typeface="Times New Roman"/>
                <a:cs typeface="Times New Roman"/>
                <a:sym typeface="Times New Roman"/>
              </a:rPr>
              <a:t>A weak leader will punch the table and not debate.</a:t>
            </a:r>
            <a:endParaRPr b="0" i="0" sz="251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511" u="none" cap="none" strike="noStrike">
                <a:solidFill>
                  <a:srgbClr val="000000"/>
                </a:solidFill>
                <a:latin typeface="Times New Roman"/>
                <a:ea typeface="Times New Roman"/>
                <a:cs typeface="Times New Roman"/>
                <a:sym typeface="Times New Roman"/>
              </a:rPr>
              <a:t>Therefore, a weak leader will never be loved, only feared by his people.</a:t>
            </a:r>
            <a:endParaRPr b="0" i="0" sz="2511"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t/>
            </a:r>
            <a:endParaRPr b="0" i="0" sz="2511" u="none" cap="none" strike="noStrike">
              <a:solidFill>
                <a:srgbClr val="000000"/>
              </a:solidFill>
              <a:latin typeface="Arial"/>
              <a:ea typeface="Arial"/>
              <a:cs typeface="Arial"/>
              <a:sym typeface="Arial"/>
            </a:endParaRPr>
          </a:p>
        </p:txBody>
      </p:sp>
      <p:sp>
        <p:nvSpPr>
          <p:cNvPr id="2500" name="Google Shape;2500;p4"/>
          <p:cNvSpPr/>
          <p:nvPr/>
        </p:nvSpPr>
        <p:spPr>
          <a:xfrm>
            <a:off x="7010156" y="1306342"/>
            <a:ext cx="3200211" cy="4833138"/>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0" i="0" lang="en-US" sz="2431" u="none" cap="none" strike="noStrike">
                <a:solidFill>
                  <a:srgbClr val="000000"/>
                </a:solidFill>
                <a:latin typeface="Times New Roman"/>
                <a:ea typeface="Times New Roman"/>
                <a:cs typeface="Times New Roman"/>
                <a:sym typeface="Times New Roman"/>
              </a:rPr>
              <a:t>What does </a:t>
            </a:r>
            <a:r>
              <a:rPr b="0" i="1" lang="en-US" sz="2431" u="none" cap="none" strike="noStrike">
                <a:solidFill>
                  <a:srgbClr val="000000"/>
                </a:solidFill>
                <a:latin typeface="Times New Roman"/>
                <a:ea typeface="Times New Roman"/>
                <a:cs typeface="Times New Roman"/>
                <a:sym typeface="Times New Roman"/>
              </a:rPr>
              <a:t>LEADERSHIP</a:t>
            </a:r>
            <a:r>
              <a:rPr b="0" i="0" lang="en-US" sz="2431" u="none" cap="none" strike="noStrike">
                <a:solidFill>
                  <a:srgbClr val="000000"/>
                </a:solidFill>
                <a:latin typeface="Times New Roman"/>
                <a:ea typeface="Times New Roman"/>
                <a:cs typeface="Times New Roman"/>
                <a:sym typeface="Times New Roman"/>
              </a:rPr>
              <a:t> actually mean if we look at it as an acronym?</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L</a:t>
            </a:r>
            <a:r>
              <a:rPr b="0" i="0" lang="en-US" sz="2431" u="none" cap="none" strike="noStrike">
                <a:solidFill>
                  <a:srgbClr val="000000"/>
                </a:solidFill>
                <a:latin typeface="Times New Roman"/>
                <a:ea typeface="Times New Roman"/>
                <a:cs typeface="Times New Roman"/>
                <a:sym typeface="Times New Roman"/>
              </a:rPr>
              <a:t> oving (Lover)</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E</a:t>
            </a:r>
            <a:r>
              <a:rPr b="0" i="0" lang="en-US" sz="2431" u="none" cap="none" strike="noStrike">
                <a:solidFill>
                  <a:srgbClr val="000000"/>
                </a:solidFill>
                <a:latin typeface="Times New Roman"/>
                <a:ea typeface="Times New Roman"/>
                <a:cs typeface="Times New Roman"/>
                <a:sym typeface="Times New Roman"/>
              </a:rPr>
              <a:t> ncouraging</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A</a:t>
            </a:r>
            <a:r>
              <a:rPr b="0" i="0" lang="en-US" sz="2431" u="none" cap="none" strike="noStrike">
                <a:solidFill>
                  <a:srgbClr val="000000"/>
                </a:solidFill>
                <a:latin typeface="Times New Roman"/>
                <a:ea typeface="Times New Roman"/>
                <a:cs typeface="Times New Roman"/>
                <a:sym typeface="Times New Roman"/>
              </a:rPr>
              <a:t> ccessible</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D</a:t>
            </a:r>
            <a:r>
              <a:rPr b="0" i="0" lang="en-US" sz="2431" u="none" cap="none" strike="noStrike">
                <a:solidFill>
                  <a:srgbClr val="000000"/>
                </a:solidFill>
                <a:latin typeface="Times New Roman"/>
                <a:ea typeface="Times New Roman"/>
                <a:cs typeface="Times New Roman"/>
                <a:sym typeface="Times New Roman"/>
              </a:rPr>
              <a:t> auntless</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E</a:t>
            </a:r>
            <a:r>
              <a:rPr b="0" i="0" lang="en-US" sz="2431" u="none" cap="none" strike="noStrike">
                <a:solidFill>
                  <a:srgbClr val="000000"/>
                </a:solidFill>
                <a:latin typeface="Times New Roman"/>
                <a:ea typeface="Times New Roman"/>
                <a:cs typeface="Times New Roman"/>
                <a:sym typeface="Times New Roman"/>
              </a:rPr>
              <a:t> thical (Ethics)</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R</a:t>
            </a:r>
            <a:r>
              <a:rPr b="0" i="0" lang="en-US" sz="2431" u="none" cap="none" strike="noStrike">
                <a:solidFill>
                  <a:srgbClr val="000000"/>
                </a:solidFill>
                <a:latin typeface="Times New Roman"/>
                <a:ea typeface="Times New Roman"/>
                <a:cs typeface="Times New Roman"/>
                <a:sym typeface="Times New Roman"/>
              </a:rPr>
              <a:t> esponsible (S)</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S</a:t>
            </a:r>
            <a:r>
              <a:rPr b="0" i="0" lang="en-US" sz="2431" u="none" cap="none" strike="noStrike">
                <a:solidFill>
                  <a:srgbClr val="000000"/>
                </a:solidFill>
                <a:latin typeface="Times New Roman"/>
                <a:ea typeface="Times New Roman"/>
                <a:cs typeface="Times New Roman"/>
                <a:sym typeface="Times New Roman"/>
              </a:rPr>
              <a:t> ervant (servants)</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H</a:t>
            </a:r>
            <a:r>
              <a:rPr b="0" i="0" lang="en-US" sz="2431" u="none" cap="none" strike="noStrike">
                <a:solidFill>
                  <a:srgbClr val="000000"/>
                </a:solidFill>
                <a:latin typeface="Times New Roman"/>
                <a:ea typeface="Times New Roman"/>
                <a:cs typeface="Times New Roman"/>
                <a:sym typeface="Times New Roman"/>
              </a:rPr>
              <a:t> umble (Modest)</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I</a:t>
            </a:r>
            <a:r>
              <a:rPr b="0" i="0" lang="en-US" sz="2431" u="none" cap="none" strike="noStrike">
                <a:solidFill>
                  <a:srgbClr val="000000"/>
                </a:solidFill>
                <a:latin typeface="Times New Roman"/>
                <a:ea typeface="Times New Roman"/>
                <a:cs typeface="Times New Roman"/>
                <a:sym typeface="Times New Roman"/>
              </a:rPr>
              <a:t> nspirational (Inspires you)</a:t>
            </a:r>
            <a:endParaRPr b="0" i="0" sz="243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431" u="none" cap="none" strike="noStrike">
                <a:solidFill>
                  <a:srgbClr val="000000"/>
                </a:solidFill>
                <a:latin typeface="Times New Roman"/>
                <a:ea typeface="Times New Roman"/>
                <a:cs typeface="Times New Roman"/>
                <a:sym typeface="Times New Roman"/>
              </a:rPr>
              <a:t>P</a:t>
            </a:r>
            <a:r>
              <a:rPr b="0" i="0" lang="en-US" sz="2431" u="none" cap="none" strike="noStrike">
                <a:solidFill>
                  <a:srgbClr val="000000"/>
                </a:solidFill>
                <a:latin typeface="Times New Roman"/>
                <a:ea typeface="Times New Roman"/>
                <a:cs typeface="Times New Roman"/>
                <a:sym typeface="Times New Roman"/>
              </a:rPr>
              <a:t> ersevering</a:t>
            </a:r>
            <a:endParaRPr b="0" i="0" sz="2431"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6" name="Shape 2746"/>
        <p:cNvGrpSpPr/>
        <p:nvPr/>
      </p:nvGrpSpPr>
      <p:grpSpPr>
        <a:xfrm>
          <a:off x="0" y="0"/>
          <a:ext cx="0" cy="0"/>
          <a:chOff x="0" y="0"/>
          <a:chExt cx="0" cy="0"/>
        </a:xfrm>
      </p:grpSpPr>
      <p:sp>
        <p:nvSpPr>
          <p:cNvPr id="2747" name="Google Shape;2747;p40"/>
          <p:cNvSpPr/>
          <p:nvPr/>
        </p:nvSpPr>
        <p:spPr>
          <a:xfrm>
            <a:off x="1980740" y="4064181"/>
            <a:ext cx="8229301" cy="558486"/>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0" i="0" lang="en-US" sz="3629" u="none" cap="none" strike="noStrike">
                <a:solidFill>
                  <a:srgbClr val="C9211E"/>
                </a:solidFill>
                <a:latin typeface="Times New Roman"/>
                <a:ea typeface="Times New Roman"/>
                <a:cs typeface="Times New Roman"/>
                <a:sym typeface="Times New Roman"/>
              </a:rPr>
              <a:t>THANK</a:t>
            </a:r>
            <a:r>
              <a:rPr b="0" i="0" lang="en-US" sz="3629" u="none" cap="none" strike="noStrike">
                <a:solidFill>
                  <a:srgbClr val="000000"/>
                </a:solidFill>
                <a:latin typeface="Times New Roman"/>
                <a:ea typeface="Times New Roman"/>
                <a:cs typeface="Times New Roman"/>
                <a:sym typeface="Times New Roman"/>
              </a:rPr>
              <a:t> </a:t>
            </a:r>
            <a:r>
              <a:rPr b="0" i="0" lang="en-US" sz="3629" u="none" cap="none" strike="noStrike">
                <a:solidFill>
                  <a:srgbClr val="FFFF38"/>
                </a:solidFill>
                <a:latin typeface="Times New Roman"/>
                <a:ea typeface="Times New Roman"/>
                <a:cs typeface="Times New Roman"/>
                <a:sym typeface="Times New Roman"/>
              </a:rPr>
              <a:t>YOU FOR</a:t>
            </a:r>
            <a:r>
              <a:rPr b="0" i="0" lang="en-US" sz="3629" u="none" cap="none" strike="noStrike">
                <a:solidFill>
                  <a:srgbClr val="000000"/>
                </a:solidFill>
                <a:latin typeface="Times New Roman"/>
                <a:ea typeface="Times New Roman"/>
                <a:cs typeface="Times New Roman"/>
                <a:sym typeface="Times New Roman"/>
              </a:rPr>
              <a:t> </a:t>
            </a:r>
            <a:r>
              <a:rPr b="0" i="0" lang="en-US" sz="3629" u="none" cap="none" strike="noStrike">
                <a:solidFill>
                  <a:srgbClr val="3465A4"/>
                </a:solidFill>
                <a:latin typeface="Times New Roman"/>
                <a:ea typeface="Times New Roman"/>
                <a:cs typeface="Times New Roman"/>
                <a:sym typeface="Times New Roman"/>
              </a:rPr>
              <a:t>WATCHING!</a:t>
            </a:r>
            <a:endParaRPr b="0" i="0" sz="3629" u="none" cap="none" strike="noStrike">
              <a:solidFill>
                <a:srgbClr val="000000"/>
              </a:solidFill>
              <a:latin typeface="Arial"/>
              <a:ea typeface="Arial"/>
              <a:cs typeface="Arial"/>
              <a:sym typeface="Arial"/>
            </a:endParaRPr>
          </a:p>
        </p:txBody>
      </p:sp>
      <p:pic>
        <p:nvPicPr>
          <p:cNvPr id="2748" name="Google Shape;2748;p40"/>
          <p:cNvPicPr preferRelativeResize="0"/>
          <p:nvPr/>
        </p:nvPicPr>
        <p:blipFill rotWithShape="1">
          <a:blip r:embed="rId3">
            <a:alphaModFix/>
          </a:blip>
          <a:srcRect b="0" l="0" r="0" t="0"/>
          <a:stretch/>
        </p:blipFill>
        <p:spPr>
          <a:xfrm>
            <a:off x="2568594" y="4705444"/>
            <a:ext cx="3526796" cy="1956574"/>
          </a:xfrm>
          <a:prstGeom prst="rect">
            <a:avLst/>
          </a:prstGeom>
          <a:noFill/>
          <a:ln>
            <a:noFill/>
          </a:ln>
        </p:spPr>
      </p:pic>
      <p:pic>
        <p:nvPicPr>
          <p:cNvPr id="2749" name="Google Shape;2749;p40"/>
          <p:cNvPicPr preferRelativeResize="0"/>
          <p:nvPr/>
        </p:nvPicPr>
        <p:blipFill rotWithShape="1">
          <a:blip r:embed="rId4">
            <a:alphaModFix/>
          </a:blip>
          <a:srcRect b="6480" l="0" r="0" t="14230"/>
          <a:stretch/>
        </p:blipFill>
        <p:spPr>
          <a:xfrm>
            <a:off x="4949729" y="391903"/>
            <a:ext cx="5391273" cy="319988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3" name="Shape 2753"/>
        <p:cNvGrpSpPr/>
        <p:nvPr/>
      </p:nvGrpSpPr>
      <p:grpSpPr>
        <a:xfrm>
          <a:off x="0" y="0"/>
          <a:ext cx="0" cy="0"/>
          <a:chOff x="0" y="0"/>
          <a:chExt cx="0" cy="0"/>
        </a:xfrm>
      </p:grpSpPr>
      <p:pic>
        <p:nvPicPr>
          <p:cNvPr descr="A person wearing a suit and tie&#10;&#10;Description automatically generated" id="2754" name="Google Shape;2754;p42"/>
          <p:cNvPicPr preferRelativeResize="0"/>
          <p:nvPr/>
        </p:nvPicPr>
        <p:blipFill rotWithShape="1">
          <a:blip r:embed="rId3">
            <a:alphaModFix/>
          </a:blip>
          <a:srcRect b="0" l="0" r="0" t="0"/>
          <a:stretch/>
        </p:blipFill>
        <p:spPr>
          <a:xfrm>
            <a:off x="4957482" y="555478"/>
            <a:ext cx="2743200" cy="3398293"/>
          </a:xfrm>
          <a:prstGeom prst="rect">
            <a:avLst/>
          </a:prstGeom>
          <a:noFill/>
          <a:ln>
            <a:noFill/>
          </a:ln>
        </p:spPr>
      </p:pic>
      <p:pic>
        <p:nvPicPr>
          <p:cNvPr descr="A person looking at the camera&#10;&#10;Description automatically generated" id="2755" name="Google Shape;2755;p42"/>
          <p:cNvPicPr preferRelativeResize="0"/>
          <p:nvPr/>
        </p:nvPicPr>
        <p:blipFill rotWithShape="1">
          <a:blip r:embed="rId4">
            <a:alphaModFix/>
          </a:blip>
          <a:srcRect b="0" l="0" r="0" t="0"/>
          <a:stretch/>
        </p:blipFill>
        <p:spPr>
          <a:xfrm>
            <a:off x="3155576" y="1370300"/>
            <a:ext cx="2178424" cy="1472815"/>
          </a:xfrm>
          <a:prstGeom prst="rect">
            <a:avLst/>
          </a:prstGeom>
          <a:noFill/>
          <a:ln>
            <a:noFill/>
          </a:ln>
        </p:spPr>
      </p:pic>
      <p:sp>
        <p:nvSpPr>
          <p:cNvPr id="2756" name="Google Shape;2756;p42"/>
          <p:cNvSpPr txBox="1"/>
          <p:nvPr/>
        </p:nvSpPr>
        <p:spPr>
          <a:xfrm>
            <a:off x="1897956" y="641"/>
            <a:ext cx="2743200"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b="1" lang="en-US" sz="3200">
                <a:solidFill>
                  <a:srgbClr val="FFFFFF"/>
                </a:solidFill>
                <a:latin typeface="Arial"/>
                <a:ea typeface="Arial"/>
                <a:cs typeface="Arial"/>
                <a:sym typeface="Arial"/>
              </a:rPr>
              <a:t>LEADER</a:t>
            </a:r>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pic>
        <p:nvPicPr>
          <p:cNvPr descr="A person wearing a suit and tie&#10;&#10;Description automatically generated" id="2757" name="Google Shape;2757;p42"/>
          <p:cNvPicPr preferRelativeResize="0"/>
          <p:nvPr/>
        </p:nvPicPr>
        <p:blipFill rotWithShape="1">
          <a:blip r:embed="rId5">
            <a:alphaModFix/>
          </a:blip>
          <a:srcRect b="0" l="0" r="0" t="0"/>
          <a:stretch/>
        </p:blipFill>
        <p:spPr>
          <a:xfrm>
            <a:off x="6920276" y="842683"/>
            <a:ext cx="2107660" cy="3361765"/>
          </a:xfrm>
          <a:prstGeom prst="rect">
            <a:avLst/>
          </a:prstGeom>
          <a:noFill/>
          <a:ln>
            <a:noFill/>
          </a:ln>
        </p:spPr>
      </p:pic>
      <p:pic>
        <p:nvPicPr>
          <p:cNvPr descr="A close up of a boy&#10;&#10;Description automatically generated" id="2758" name="Google Shape;2758;p42"/>
          <p:cNvPicPr preferRelativeResize="0"/>
          <p:nvPr/>
        </p:nvPicPr>
        <p:blipFill rotWithShape="1">
          <a:blip r:embed="rId6">
            <a:alphaModFix/>
          </a:blip>
          <a:srcRect b="0" l="0" r="0" t="0"/>
          <a:stretch/>
        </p:blipFill>
        <p:spPr>
          <a:xfrm>
            <a:off x="5118847" y="1914705"/>
            <a:ext cx="2232212" cy="2741723"/>
          </a:xfrm>
          <a:prstGeom prst="rect">
            <a:avLst/>
          </a:prstGeom>
          <a:noFill/>
          <a:ln>
            <a:noFill/>
          </a:ln>
        </p:spPr>
      </p:pic>
      <p:pic>
        <p:nvPicPr>
          <p:cNvPr descr="A person looking at the camera&#10;&#10;Description automatically generated" id="2759" name="Google Shape;2759;p42"/>
          <p:cNvPicPr preferRelativeResize="0"/>
          <p:nvPr/>
        </p:nvPicPr>
        <p:blipFill rotWithShape="1">
          <a:blip r:embed="rId7">
            <a:alphaModFix/>
          </a:blip>
          <a:srcRect b="0" l="0" r="0" t="0"/>
          <a:stretch/>
        </p:blipFill>
        <p:spPr>
          <a:xfrm>
            <a:off x="1586754" y="1178860"/>
            <a:ext cx="1936377" cy="2563907"/>
          </a:xfrm>
          <a:prstGeom prst="rect">
            <a:avLst/>
          </a:prstGeom>
          <a:noFill/>
          <a:ln>
            <a:noFill/>
          </a:ln>
        </p:spPr>
      </p:pic>
      <p:pic>
        <p:nvPicPr>
          <p:cNvPr descr="A person wearing a suit and tie&#10;&#10;Description automatically generated" id="2760" name="Google Shape;2760;p42"/>
          <p:cNvPicPr preferRelativeResize="0"/>
          <p:nvPr/>
        </p:nvPicPr>
        <p:blipFill rotWithShape="1">
          <a:blip r:embed="rId8">
            <a:alphaModFix/>
          </a:blip>
          <a:srcRect b="0" l="0" r="0" t="0"/>
          <a:stretch/>
        </p:blipFill>
        <p:spPr>
          <a:xfrm>
            <a:off x="8543366" y="3949483"/>
            <a:ext cx="1864659" cy="2715246"/>
          </a:xfrm>
          <a:prstGeom prst="rect">
            <a:avLst/>
          </a:prstGeom>
          <a:noFill/>
          <a:ln>
            <a:noFill/>
          </a:ln>
        </p:spPr>
      </p:pic>
      <p:pic>
        <p:nvPicPr>
          <p:cNvPr descr="A person wearing a suit and tie&#10;&#10;Description automatically generated" id="2761" name="Google Shape;2761;p42"/>
          <p:cNvPicPr preferRelativeResize="0"/>
          <p:nvPr/>
        </p:nvPicPr>
        <p:blipFill rotWithShape="1">
          <a:blip r:embed="rId9">
            <a:alphaModFix/>
          </a:blip>
          <a:srcRect b="0" l="0" r="0" t="0"/>
          <a:stretch/>
        </p:blipFill>
        <p:spPr>
          <a:xfrm>
            <a:off x="1712259" y="2527110"/>
            <a:ext cx="2205318" cy="2691286"/>
          </a:xfrm>
          <a:prstGeom prst="rect">
            <a:avLst/>
          </a:prstGeom>
          <a:noFill/>
          <a:ln>
            <a:noFill/>
          </a:ln>
        </p:spPr>
      </p:pic>
      <p:pic>
        <p:nvPicPr>
          <p:cNvPr descr="A person wearing a wedding cake&#10;&#10;Description automatically generated" id="2762" name="Google Shape;2762;p42"/>
          <p:cNvPicPr preferRelativeResize="0"/>
          <p:nvPr/>
        </p:nvPicPr>
        <p:blipFill rotWithShape="1">
          <a:blip r:embed="rId10">
            <a:alphaModFix/>
          </a:blip>
          <a:srcRect b="0" l="0" r="0" t="0"/>
          <a:stretch/>
        </p:blipFill>
        <p:spPr>
          <a:xfrm>
            <a:off x="1550895" y="4296336"/>
            <a:ext cx="2061883" cy="2559425"/>
          </a:xfrm>
          <a:prstGeom prst="rect">
            <a:avLst/>
          </a:prstGeom>
          <a:noFill/>
          <a:ln>
            <a:noFill/>
          </a:ln>
        </p:spPr>
      </p:pic>
      <p:pic>
        <p:nvPicPr>
          <p:cNvPr descr="An old photo of a person&#10;&#10;Description automatically generated" id="2763" name="Google Shape;2763;p42"/>
          <p:cNvPicPr preferRelativeResize="0"/>
          <p:nvPr/>
        </p:nvPicPr>
        <p:blipFill rotWithShape="1">
          <a:blip r:embed="rId11">
            <a:alphaModFix/>
          </a:blip>
          <a:srcRect b="0" l="0" r="0" t="0"/>
          <a:stretch/>
        </p:blipFill>
        <p:spPr>
          <a:xfrm>
            <a:off x="8615083" y="1178656"/>
            <a:ext cx="1918448" cy="2860149"/>
          </a:xfrm>
          <a:prstGeom prst="rect">
            <a:avLst/>
          </a:prstGeom>
          <a:noFill/>
          <a:ln>
            <a:noFill/>
          </a:ln>
        </p:spPr>
      </p:pic>
      <p:pic>
        <p:nvPicPr>
          <p:cNvPr descr="A person smiling for the camera&#10;&#10;Description automatically generated" id="2764" name="Google Shape;2764;p42"/>
          <p:cNvPicPr preferRelativeResize="0"/>
          <p:nvPr/>
        </p:nvPicPr>
        <p:blipFill rotWithShape="1">
          <a:blip r:embed="rId12">
            <a:alphaModFix/>
          </a:blip>
          <a:srcRect b="0" l="0" r="0" t="0"/>
          <a:stretch/>
        </p:blipFill>
        <p:spPr>
          <a:xfrm>
            <a:off x="2958352" y="5081287"/>
            <a:ext cx="2420470" cy="1769453"/>
          </a:xfrm>
          <a:prstGeom prst="rect">
            <a:avLst/>
          </a:prstGeom>
          <a:noFill/>
          <a:ln>
            <a:noFill/>
          </a:ln>
        </p:spPr>
      </p:pic>
      <p:pic>
        <p:nvPicPr>
          <p:cNvPr descr="A person wearing a suit and tie&#10;&#10;Description automatically generated" id="2765" name="Google Shape;2765;p42"/>
          <p:cNvPicPr preferRelativeResize="0"/>
          <p:nvPr/>
        </p:nvPicPr>
        <p:blipFill rotWithShape="1">
          <a:blip r:embed="rId13">
            <a:alphaModFix/>
          </a:blip>
          <a:srcRect b="0" l="0" r="0" t="0"/>
          <a:stretch/>
        </p:blipFill>
        <p:spPr>
          <a:xfrm>
            <a:off x="6965578" y="4309336"/>
            <a:ext cx="1936377" cy="2434815"/>
          </a:xfrm>
          <a:prstGeom prst="rect">
            <a:avLst/>
          </a:prstGeom>
          <a:noFill/>
          <a:ln>
            <a:noFill/>
          </a:ln>
        </p:spPr>
      </p:pic>
      <p:pic>
        <p:nvPicPr>
          <p:cNvPr descr="A person wearing a suit and tie sitting at a table&#10;&#10;Description automatically generated" id="2766" name="Google Shape;2766;p42"/>
          <p:cNvPicPr preferRelativeResize="0"/>
          <p:nvPr/>
        </p:nvPicPr>
        <p:blipFill rotWithShape="1">
          <a:blip r:embed="rId14">
            <a:alphaModFix/>
          </a:blip>
          <a:srcRect b="0" l="0" r="0" t="0"/>
          <a:stretch/>
        </p:blipFill>
        <p:spPr>
          <a:xfrm>
            <a:off x="5334000" y="4415591"/>
            <a:ext cx="1801907" cy="2437452"/>
          </a:xfrm>
          <a:prstGeom prst="rect">
            <a:avLst/>
          </a:prstGeom>
          <a:noFill/>
          <a:ln>
            <a:noFill/>
          </a:ln>
        </p:spPr>
      </p:pic>
      <p:pic>
        <p:nvPicPr>
          <p:cNvPr descr="A person looking at the camera&#10;&#10;Description automatically generated" id="2767" name="Google Shape;2767;p42"/>
          <p:cNvPicPr preferRelativeResize="0"/>
          <p:nvPr/>
        </p:nvPicPr>
        <p:blipFill rotWithShape="1">
          <a:blip r:embed="rId15">
            <a:alphaModFix/>
          </a:blip>
          <a:srcRect b="0" l="0" r="0" t="0"/>
          <a:stretch/>
        </p:blipFill>
        <p:spPr>
          <a:xfrm>
            <a:off x="3585882" y="2725492"/>
            <a:ext cx="1954306" cy="245588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1" name="Shape 2771"/>
        <p:cNvGrpSpPr/>
        <p:nvPr/>
      </p:nvGrpSpPr>
      <p:grpSpPr>
        <a:xfrm>
          <a:off x="0" y="0"/>
          <a:ext cx="0" cy="0"/>
          <a:chOff x="0" y="0"/>
          <a:chExt cx="0" cy="0"/>
        </a:xfrm>
      </p:grpSpPr>
      <p:sp>
        <p:nvSpPr>
          <p:cNvPr id="2772" name="Google Shape;2772;p43"/>
          <p:cNvSpPr txBox="1"/>
          <p:nvPr/>
        </p:nvSpPr>
        <p:spPr>
          <a:xfrm>
            <a:off x="2034988" y="493059"/>
            <a:ext cx="27432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The word </a:t>
            </a:r>
            <a:r>
              <a:rPr b="1" lang="en-US" sz="1800">
                <a:solidFill>
                  <a:srgbClr val="FFFFFF"/>
                </a:solidFill>
                <a:latin typeface="Arial"/>
                <a:ea typeface="Arial"/>
                <a:cs typeface="Arial"/>
                <a:sym typeface="Arial"/>
              </a:rPr>
              <a:t>leader</a:t>
            </a:r>
            <a:r>
              <a:rPr lang="en-US" sz="1800">
                <a:solidFill>
                  <a:srgbClr val="FFFFFF"/>
                </a:solidFill>
                <a:latin typeface="Arial"/>
                <a:ea typeface="Arial"/>
                <a:cs typeface="Arial"/>
                <a:sym typeface="Arial"/>
              </a:rPr>
              <a:t> comes from the Old English word 'lædan' meaning 'to go before as a guide'. It was first used in English in the 14th century to describe a person in charge, and then various other uses came about later.</a:t>
            </a:r>
            <a:endParaRPr sz="1800">
              <a:solidFill>
                <a:srgbClr val="FFFFFF"/>
              </a:solidFill>
              <a:latin typeface="Arial"/>
              <a:ea typeface="Arial"/>
              <a:cs typeface="Arial"/>
              <a:sym typeface="Arial"/>
            </a:endParaRPr>
          </a:p>
        </p:txBody>
      </p:sp>
      <p:sp>
        <p:nvSpPr>
          <p:cNvPr id="2773" name="Google Shape;2773;p43"/>
          <p:cNvSpPr/>
          <p:nvPr/>
        </p:nvSpPr>
        <p:spPr>
          <a:xfrm rot="2280000">
            <a:off x="5174421" y="3475193"/>
            <a:ext cx="2420469" cy="484094"/>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74" name="Google Shape;2774;p43"/>
          <p:cNvSpPr txBox="1"/>
          <p:nvPr/>
        </p:nvSpPr>
        <p:spPr>
          <a:xfrm>
            <a:off x="7681072" y="4884084"/>
            <a:ext cx="274320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FFFFFF"/>
                </a:solidFill>
                <a:latin typeface="Arial"/>
                <a:ea typeface="Arial"/>
                <a:cs typeface="Arial"/>
                <a:sym typeface="Arial"/>
              </a:rPr>
              <a:t>LEADER </a:t>
            </a:r>
            <a:endParaRPr sz="32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200">
                <a:solidFill>
                  <a:srgbClr val="FFFFFF"/>
                </a:solidFill>
                <a:latin typeface="Arial"/>
                <a:ea typeface="Arial"/>
                <a:cs typeface="Arial"/>
                <a:sym typeface="Arial"/>
              </a:rPr>
              <a:t>= </a:t>
            </a:r>
            <a:endParaRPr sz="32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200">
                <a:solidFill>
                  <a:srgbClr val="FFFFFF"/>
                </a:solidFill>
                <a:latin typeface="Arial"/>
                <a:ea typeface="Arial"/>
                <a:cs typeface="Arial"/>
                <a:sym typeface="Arial"/>
              </a:rPr>
              <a:t>GUIDE</a:t>
            </a:r>
            <a:endParaRPr sz="3200">
              <a:solidFill>
                <a:srgbClr val="FFFFF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8" name="Shape 2778"/>
        <p:cNvGrpSpPr/>
        <p:nvPr/>
      </p:nvGrpSpPr>
      <p:grpSpPr>
        <a:xfrm>
          <a:off x="0" y="0"/>
          <a:ext cx="0" cy="0"/>
          <a:chOff x="0" y="0"/>
          <a:chExt cx="0" cy="0"/>
        </a:xfrm>
      </p:grpSpPr>
      <p:sp>
        <p:nvSpPr>
          <p:cNvPr id="2779" name="Google Shape;2779;p44"/>
          <p:cNvSpPr txBox="1"/>
          <p:nvPr/>
        </p:nvSpPr>
        <p:spPr>
          <a:xfrm>
            <a:off x="1977358" y="1568825"/>
            <a:ext cx="31466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FF"/>
                </a:solidFill>
                <a:latin typeface="Arial"/>
                <a:ea typeface="Arial"/>
                <a:cs typeface="Arial"/>
                <a:sym typeface="Arial"/>
              </a:rPr>
              <a:t>LEADER = </a:t>
            </a:r>
            <a:r>
              <a:rPr b="1" i="1" lang="en-US" sz="2400">
                <a:solidFill>
                  <a:srgbClr val="FFFFFF"/>
                </a:solidFill>
                <a:latin typeface="Arial"/>
                <a:ea typeface="Arial"/>
                <a:cs typeface="Arial"/>
                <a:sym typeface="Arial"/>
              </a:rPr>
              <a:t>EINHERI*</a:t>
            </a:r>
            <a:endParaRPr/>
          </a:p>
        </p:txBody>
      </p:sp>
      <p:sp>
        <p:nvSpPr>
          <p:cNvPr id="2780" name="Google Shape;2780;p44"/>
          <p:cNvSpPr/>
          <p:nvPr/>
        </p:nvSpPr>
        <p:spPr>
          <a:xfrm rot="2280000">
            <a:off x="3941002" y="3246613"/>
            <a:ext cx="3332947" cy="49369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81" name="Google Shape;2781;p44"/>
          <p:cNvSpPr txBox="1"/>
          <p:nvPr/>
        </p:nvSpPr>
        <p:spPr>
          <a:xfrm>
            <a:off x="7066350" y="4730404"/>
            <a:ext cx="287767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Einheri = [he who] fights alone amidst the army</a:t>
            </a:r>
            <a:endParaRPr/>
          </a:p>
        </p:txBody>
      </p:sp>
      <p:sp>
        <p:nvSpPr>
          <p:cNvPr id="2782" name="Google Shape;2782;p44"/>
          <p:cNvSpPr txBox="1"/>
          <p:nvPr/>
        </p:nvSpPr>
        <p:spPr>
          <a:xfrm>
            <a:off x="2092618" y="414937"/>
            <a:ext cx="31466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FFFF"/>
                </a:solidFill>
                <a:latin typeface="Arial"/>
                <a:ea typeface="Arial"/>
                <a:cs typeface="Arial"/>
                <a:sym typeface="Arial"/>
              </a:rPr>
              <a:t>...a more poetic definition</a:t>
            </a:r>
            <a:endParaRPr/>
          </a:p>
        </p:txBody>
      </p:sp>
      <p:sp>
        <p:nvSpPr>
          <p:cNvPr id="2783" name="Google Shape;2783;p44"/>
          <p:cNvSpPr txBox="1"/>
          <p:nvPr/>
        </p:nvSpPr>
        <p:spPr>
          <a:xfrm>
            <a:off x="6884335" y="346502"/>
            <a:ext cx="3434763" cy="1200329"/>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*in norse mythology, einherjar (sing. Einheri) are the spirits of the fallen in battle, welcomed to Valhalla.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7" name="Shape 2787"/>
        <p:cNvGrpSpPr/>
        <p:nvPr/>
      </p:nvGrpSpPr>
      <p:grpSpPr>
        <a:xfrm>
          <a:off x="0" y="0"/>
          <a:ext cx="0" cy="0"/>
          <a:chOff x="0" y="0"/>
          <a:chExt cx="0" cy="0"/>
        </a:xfrm>
      </p:grpSpPr>
      <p:sp>
        <p:nvSpPr>
          <p:cNvPr id="2788" name="Google Shape;2788;p45"/>
          <p:cNvSpPr txBox="1"/>
          <p:nvPr/>
        </p:nvSpPr>
        <p:spPr>
          <a:xfrm>
            <a:off x="2073408" y="530197"/>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LEADER/LEADERSHIP </a:t>
            </a:r>
            <a:endParaRPr sz="1800">
              <a:solidFill>
                <a:srgbClr val="FFFFFF"/>
              </a:solidFill>
              <a:latin typeface="Arial"/>
              <a:ea typeface="Arial"/>
              <a:cs typeface="Arial"/>
              <a:sym typeface="Arial"/>
            </a:endParaRPr>
          </a:p>
        </p:txBody>
      </p:sp>
      <p:sp>
        <p:nvSpPr>
          <p:cNvPr id="2789" name="Google Shape;2789;p45"/>
          <p:cNvSpPr txBox="1"/>
          <p:nvPr/>
        </p:nvSpPr>
        <p:spPr>
          <a:xfrm>
            <a:off x="2072208" y="970828"/>
            <a:ext cx="2743200"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Styles</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Character</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Contest</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Situation</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Luck</a:t>
            </a:r>
            <a:endParaRPr/>
          </a:p>
        </p:txBody>
      </p:sp>
      <p:sp>
        <p:nvSpPr>
          <p:cNvPr id="2790" name="Google Shape;2790;p45"/>
          <p:cNvSpPr txBox="1"/>
          <p:nvPr/>
        </p:nvSpPr>
        <p:spPr>
          <a:xfrm>
            <a:off x="3242823" y="3005897"/>
            <a:ext cx="5951283" cy="147732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FFFFFF"/>
                </a:solidFill>
                <a:latin typeface="Arial"/>
                <a:ea typeface="Arial"/>
                <a:cs typeface="Arial"/>
                <a:sym typeface="Arial"/>
              </a:rPr>
              <a:t>One thing in common</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THE BURDEN OF </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MAKING CHOICES</a:t>
            </a:r>
            <a:endParaRPr sz="1800">
              <a:solidFill>
                <a:srgbClr val="FFFFF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4" name="Shape 2794"/>
        <p:cNvGrpSpPr/>
        <p:nvPr/>
      </p:nvGrpSpPr>
      <p:grpSpPr>
        <a:xfrm>
          <a:off x="0" y="0"/>
          <a:ext cx="0" cy="0"/>
          <a:chOff x="0" y="0"/>
          <a:chExt cx="0" cy="0"/>
        </a:xfrm>
      </p:grpSpPr>
      <p:sp>
        <p:nvSpPr>
          <p:cNvPr id="2795" name="Google Shape;2795;p46"/>
          <p:cNvSpPr txBox="1"/>
          <p:nvPr/>
        </p:nvSpPr>
        <p:spPr>
          <a:xfrm>
            <a:off x="1948545" y="1855694"/>
            <a:ext cx="8294911"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"With great power comes great responsibility"</a:t>
            </a:r>
            <a:endParaRPr sz="1800">
              <a:solidFill>
                <a:srgbClr val="FFFFFF"/>
              </a:solidFill>
              <a:latin typeface="Calibri"/>
              <a:ea typeface="Calibri"/>
              <a:cs typeface="Calibri"/>
              <a:sym typeface="Calibri"/>
            </a:endParaRPr>
          </a:p>
          <a:p>
            <a:pPr indent="0" lvl="0" marL="0" marR="0" rtl="0" algn="l">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-Uncle Ben (Stan Lee)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9" name="Shape 2799"/>
        <p:cNvGrpSpPr/>
        <p:nvPr/>
      </p:nvGrpSpPr>
      <p:grpSpPr>
        <a:xfrm>
          <a:off x="0" y="0"/>
          <a:ext cx="0" cy="0"/>
          <a:chOff x="0" y="0"/>
          <a:chExt cx="0" cy="0"/>
        </a:xfrm>
      </p:grpSpPr>
      <p:sp>
        <p:nvSpPr>
          <p:cNvPr id="2800" name="Google Shape;2800;p47"/>
          <p:cNvSpPr txBox="1"/>
          <p:nvPr/>
        </p:nvSpPr>
        <p:spPr>
          <a:xfrm>
            <a:off x="2070847" y="528918"/>
            <a:ext cx="2743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ETHICAL</a:t>
            </a:r>
            <a:endParaRPr/>
          </a:p>
        </p:txBody>
      </p:sp>
      <p:sp>
        <p:nvSpPr>
          <p:cNvPr id="2801" name="Google Shape;2801;p47"/>
          <p:cNvSpPr txBox="1"/>
          <p:nvPr/>
        </p:nvSpPr>
        <p:spPr>
          <a:xfrm>
            <a:off x="4401670" y="1748119"/>
            <a:ext cx="3048000"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Ethical hacking</a:t>
            </a:r>
            <a:endParaRPr/>
          </a:p>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Ethical A.I.</a:t>
            </a:r>
            <a:endParaRPr/>
          </a:p>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Ethical fashion</a:t>
            </a:r>
            <a:endParaRPr/>
          </a:p>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Ethical research</a:t>
            </a:r>
            <a:endParaRPr/>
          </a:p>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Ethical experiment</a:t>
            </a:r>
            <a:endParaRPr/>
          </a:p>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Ethical learning</a:t>
            </a:r>
            <a:endParaRPr/>
          </a:p>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Ethical reasoning</a:t>
            </a:r>
            <a:endParaRPr/>
          </a:p>
          <a:p>
            <a:pPr indent="-285750" lvl="0" marL="285750" marR="0" rtl="0" algn="l">
              <a:spcBef>
                <a:spcPts val="0"/>
              </a:spcBef>
              <a:spcAft>
                <a:spcPts val="0"/>
              </a:spcAft>
              <a:buClr>
                <a:srgbClr val="FFFFFF"/>
              </a:buClr>
              <a:buSzPts val="1800"/>
              <a:buFont typeface="Arial"/>
              <a:buChar char="•"/>
            </a:pPr>
            <a:r>
              <a:rPr i="1" lang="en-US" sz="1800">
                <a:solidFill>
                  <a:srgbClr val="FFFFFF"/>
                </a:solidFill>
                <a:latin typeface="Arial"/>
                <a:ea typeface="Arial"/>
                <a:cs typeface="Arial"/>
                <a:sym typeface="Arial"/>
              </a:rPr>
              <a:t>...</a:t>
            </a:r>
            <a:endParaRPr i="1"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802" name="Google Shape;2802;p47"/>
          <p:cNvSpPr txBox="1"/>
          <p:nvPr/>
        </p:nvSpPr>
        <p:spPr>
          <a:xfrm>
            <a:off x="6870246" y="5261721"/>
            <a:ext cx="305312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FFFF"/>
                </a:solidFill>
                <a:latin typeface="Arial"/>
                <a:ea typeface="Arial"/>
                <a:cs typeface="Arial"/>
                <a:sym typeface="Arial"/>
              </a:rPr>
              <a:t>...What's ethics?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6" name="Shape 2806"/>
        <p:cNvGrpSpPr/>
        <p:nvPr/>
      </p:nvGrpSpPr>
      <p:grpSpPr>
        <a:xfrm>
          <a:off x="0" y="0"/>
          <a:ext cx="0" cy="0"/>
          <a:chOff x="0" y="0"/>
          <a:chExt cx="0" cy="0"/>
        </a:xfrm>
      </p:grpSpPr>
      <p:sp>
        <p:nvSpPr>
          <p:cNvPr id="2807" name="Google Shape;2807;p48"/>
          <p:cNvSpPr txBox="1"/>
          <p:nvPr/>
        </p:nvSpPr>
        <p:spPr>
          <a:xfrm>
            <a:off x="2178424" y="510988"/>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It's the </a:t>
            </a:r>
            <a:r>
              <a:rPr b="1" lang="en-US" sz="1800" u="sng">
                <a:solidFill>
                  <a:srgbClr val="FFFFFF"/>
                </a:solidFill>
                <a:latin typeface="Arial"/>
                <a:ea typeface="Arial"/>
                <a:cs typeface="Arial"/>
                <a:sym typeface="Arial"/>
              </a:rPr>
              <a:t>science</a:t>
            </a:r>
            <a:r>
              <a:rPr lang="en-US" sz="1800">
                <a:solidFill>
                  <a:srgbClr val="FFFFFF"/>
                </a:solidFill>
                <a:latin typeface="Arial"/>
                <a:ea typeface="Arial"/>
                <a:cs typeface="Arial"/>
                <a:sym typeface="Arial"/>
              </a:rPr>
              <a:t> that...</a:t>
            </a:r>
            <a:endParaRPr/>
          </a:p>
        </p:txBody>
      </p:sp>
      <p:sp>
        <p:nvSpPr>
          <p:cNvPr id="2808" name="Google Shape;2808;p48"/>
          <p:cNvSpPr txBox="1"/>
          <p:nvPr/>
        </p:nvSpPr>
        <p:spPr>
          <a:xfrm>
            <a:off x="4992780" y="1299321"/>
            <a:ext cx="2743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NO.</a:t>
            </a:r>
            <a:r>
              <a:rPr lang="en-US" sz="1800">
                <a:solidFill>
                  <a:srgbClr val="FFFFFF"/>
                </a:solidFill>
                <a:latin typeface="Arial"/>
                <a:ea typeface="Arial"/>
                <a:cs typeface="Arial"/>
                <a:sym typeface="Arial"/>
              </a:rPr>
              <a:t> Imagine the scientific method applied to ethical questions...</a:t>
            </a:r>
            <a:endParaRPr/>
          </a:p>
        </p:txBody>
      </p:sp>
      <p:sp>
        <p:nvSpPr>
          <p:cNvPr id="2809" name="Google Shape;2809;p48"/>
          <p:cNvSpPr txBox="1"/>
          <p:nvPr/>
        </p:nvSpPr>
        <p:spPr>
          <a:xfrm>
            <a:off x="2178424" y="3146611"/>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It's the </a:t>
            </a:r>
            <a:r>
              <a:rPr b="1" lang="en-US" sz="1800" u="sng">
                <a:solidFill>
                  <a:srgbClr val="FFFFFF"/>
                </a:solidFill>
                <a:latin typeface="Arial"/>
                <a:ea typeface="Arial"/>
                <a:cs typeface="Arial"/>
                <a:sym typeface="Arial"/>
              </a:rPr>
              <a:t>study</a:t>
            </a:r>
            <a:r>
              <a:rPr lang="en-US" sz="1800">
                <a:solidFill>
                  <a:srgbClr val="FFFFFF"/>
                </a:solidFill>
                <a:latin typeface="Arial"/>
                <a:ea typeface="Arial"/>
                <a:cs typeface="Arial"/>
                <a:sym typeface="Arial"/>
              </a:rPr>
              <a:t> of...</a:t>
            </a:r>
            <a:endParaRPr/>
          </a:p>
        </p:txBody>
      </p:sp>
      <p:sp>
        <p:nvSpPr>
          <p:cNvPr id="2810" name="Google Shape;2810;p48"/>
          <p:cNvSpPr txBox="1"/>
          <p:nvPr/>
        </p:nvSpPr>
        <p:spPr>
          <a:xfrm>
            <a:off x="4921062" y="3970804"/>
            <a:ext cx="2743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NO.</a:t>
            </a:r>
            <a:r>
              <a:rPr lang="en-US" sz="1800">
                <a:solidFill>
                  <a:srgbClr val="FFFFFF"/>
                </a:solidFill>
                <a:latin typeface="Arial"/>
                <a:ea typeface="Arial"/>
                <a:cs typeface="Arial"/>
                <a:sym typeface="Arial"/>
              </a:rPr>
              <a:t> Theirs is no definite object of ethics. How can I study something I can't define?</a:t>
            </a:r>
            <a:endParaRPr sz="1800">
              <a:solidFill>
                <a:srgbClr val="FFFFFF"/>
              </a:solidFill>
              <a:latin typeface="Arial"/>
              <a:ea typeface="Arial"/>
              <a:cs typeface="Arial"/>
              <a:sym typeface="Arial"/>
            </a:endParaRPr>
          </a:p>
        </p:txBody>
      </p:sp>
      <p:sp>
        <p:nvSpPr>
          <p:cNvPr id="2811" name="Google Shape;2811;p48"/>
          <p:cNvSpPr txBox="1"/>
          <p:nvPr/>
        </p:nvSpPr>
        <p:spPr>
          <a:xfrm>
            <a:off x="4992221" y="2338669"/>
            <a:ext cx="2743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(Es. "Is homicide bad?</a:t>
            </a:r>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Let's experiment!")</a:t>
            </a:r>
            <a:endParaRPr sz="1800">
              <a:solidFill>
                <a:srgbClr val="FFFFFF"/>
              </a:solidFill>
              <a:latin typeface="Calibri"/>
              <a:ea typeface="Calibri"/>
              <a:cs typeface="Calibri"/>
              <a:sym typeface="Calibri"/>
            </a:endParaRPr>
          </a:p>
        </p:txBody>
      </p:sp>
      <p:sp>
        <p:nvSpPr>
          <p:cNvPr id="2812" name="Google Shape;2812;p48"/>
          <p:cNvSpPr txBox="1"/>
          <p:nvPr/>
        </p:nvSpPr>
        <p:spPr>
          <a:xfrm>
            <a:off x="4920503" y="5336723"/>
            <a:ext cx="2743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(What's good? What's evil? Etc.)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6" name="Shape 2816"/>
        <p:cNvGrpSpPr/>
        <p:nvPr/>
      </p:nvGrpSpPr>
      <p:grpSpPr>
        <a:xfrm>
          <a:off x="0" y="0"/>
          <a:ext cx="0" cy="0"/>
          <a:chOff x="0" y="0"/>
          <a:chExt cx="0" cy="0"/>
        </a:xfrm>
      </p:grpSpPr>
      <p:sp>
        <p:nvSpPr>
          <p:cNvPr id="2817" name="Google Shape;2817;p4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959"/>
              <a:buFont typeface="Arial"/>
              <a:buNone/>
            </a:pPr>
            <a:r>
              <a:rPr lang="en-US" sz="3959">
                <a:latin typeface="Arial"/>
                <a:ea typeface="Arial"/>
                <a:cs typeface="Arial"/>
                <a:sym typeface="Arial"/>
              </a:rPr>
              <a:t>ETHICS </a:t>
            </a:r>
            <a:br>
              <a:rPr lang="en-US" sz="3959">
                <a:latin typeface="Arial"/>
                <a:ea typeface="Arial"/>
                <a:cs typeface="Arial"/>
                <a:sym typeface="Arial"/>
              </a:rPr>
            </a:br>
            <a:r>
              <a:rPr lang="en-US" sz="3959">
                <a:latin typeface="Arial"/>
                <a:ea typeface="Arial"/>
                <a:cs typeface="Arial"/>
                <a:sym typeface="Arial"/>
              </a:rPr>
              <a:t>=</a:t>
            </a:r>
            <a:br>
              <a:rPr lang="en-US" sz="3959">
                <a:latin typeface="Arial"/>
                <a:ea typeface="Arial"/>
                <a:cs typeface="Arial"/>
                <a:sym typeface="Arial"/>
              </a:rPr>
            </a:br>
            <a:r>
              <a:rPr lang="en-US" sz="3959">
                <a:latin typeface="Arial"/>
                <a:ea typeface="Arial"/>
                <a:cs typeface="Arial"/>
                <a:sym typeface="Arial"/>
              </a:rPr>
              <a:t>MORAL PHILOSOPHY</a:t>
            </a:r>
            <a:endParaRPr/>
          </a:p>
        </p:txBody>
      </p:sp>
      <p:sp>
        <p:nvSpPr>
          <p:cNvPr id="2818" name="Google Shape;2818;p49"/>
          <p:cNvSpPr txBox="1"/>
          <p:nvPr>
            <p:ph idx="1" type="body"/>
          </p:nvPr>
        </p:nvSpPr>
        <p:spPr>
          <a:xfrm>
            <a:off x="2188509" y="2363508"/>
            <a:ext cx="7886700" cy="176950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a:latin typeface="Arial"/>
                <a:ea typeface="Arial"/>
                <a:cs typeface="Arial"/>
                <a:sym typeface="Arial"/>
              </a:rPr>
              <a:t>It's the branch of physolophy that takes upon itself the task of defining what's good, bad/evil, right or wrong and answering all the questions related to that.</a:t>
            </a:r>
            <a:endParaRPr/>
          </a:p>
          <a:p>
            <a:pPr indent="0" lvl="0" marL="0" rtl="0" algn="ctr">
              <a:lnSpc>
                <a:spcPct val="90000"/>
              </a:lnSpc>
              <a:spcBef>
                <a:spcPts val="1000"/>
              </a:spcBef>
              <a:spcAft>
                <a:spcPts val="0"/>
              </a:spcAft>
              <a:buClr>
                <a:schemeClr val="lt1"/>
              </a:buClr>
              <a:buSzPts val="2800"/>
              <a:buNone/>
            </a:pPr>
            <a:r>
              <a:t/>
            </a:r>
            <a:endParaRPr>
              <a:latin typeface="Arial"/>
              <a:ea typeface="Arial"/>
              <a:cs typeface="Arial"/>
              <a:sym typeface="Arial"/>
            </a:endParaRPr>
          </a:p>
          <a:p>
            <a:pPr indent="0" lvl="0" marL="0" rtl="0" algn="ctr">
              <a:lnSpc>
                <a:spcPct val="90000"/>
              </a:lnSpc>
              <a:spcBef>
                <a:spcPts val="1000"/>
              </a:spcBef>
              <a:spcAft>
                <a:spcPts val="0"/>
              </a:spcAft>
              <a:buClr>
                <a:schemeClr val="lt1"/>
              </a:buClr>
              <a:buSzPts val="2800"/>
              <a:buNone/>
            </a:pPr>
            <a:r>
              <a:t/>
            </a:r>
            <a:endParaRPr>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2" name="Shape 2822"/>
        <p:cNvGrpSpPr/>
        <p:nvPr/>
      </p:nvGrpSpPr>
      <p:grpSpPr>
        <a:xfrm>
          <a:off x="0" y="0"/>
          <a:ext cx="0" cy="0"/>
          <a:chOff x="0" y="0"/>
          <a:chExt cx="0" cy="0"/>
        </a:xfrm>
      </p:grpSpPr>
      <p:sp>
        <p:nvSpPr>
          <p:cNvPr id="2823" name="Google Shape;2823;p50"/>
          <p:cNvSpPr txBox="1"/>
          <p:nvPr/>
        </p:nvSpPr>
        <p:spPr>
          <a:xfrm>
            <a:off x="1634138" y="1855694"/>
            <a:ext cx="8965984"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"The answer to the ultimate question of life, the universe and everything is...42!"</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-Deep Thought</a:t>
            </a:r>
            <a:endParaRPr/>
          </a:p>
          <a:p>
            <a:pPr indent="0" lvl="0" marL="0" marR="0" rtl="0" algn="ctr">
              <a:spcBef>
                <a:spcPts val="0"/>
              </a:spcBef>
              <a:spcAft>
                <a:spcPts val="0"/>
              </a:spcAft>
              <a:buNone/>
            </a:pPr>
            <a:r>
              <a:rPr i="1" lang="en-US" sz="3600">
                <a:solidFill>
                  <a:srgbClr val="FFFFFF"/>
                </a:solidFill>
                <a:latin typeface="Arial"/>
                <a:ea typeface="Arial"/>
                <a:cs typeface="Arial"/>
                <a:sym typeface="Arial"/>
              </a:rPr>
              <a:t>                               (The Hitchhiker's guide)</a:t>
            </a:r>
            <a:endParaRPr sz="18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4" name="Shape 2504"/>
        <p:cNvGrpSpPr/>
        <p:nvPr/>
      </p:nvGrpSpPr>
      <p:grpSpPr>
        <a:xfrm>
          <a:off x="0" y="0"/>
          <a:ext cx="0" cy="0"/>
          <a:chOff x="0" y="0"/>
          <a:chExt cx="0" cy="0"/>
        </a:xfrm>
      </p:grpSpPr>
      <p:sp>
        <p:nvSpPr>
          <p:cNvPr id="2505" name="Google Shape;2505;p5"/>
          <p:cNvSpPr/>
          <p:nvPr/>
        </p:nvSpPr>
        <p:spPr>
          <a:xfrm>
            <a:off x="1980740" y="130635"/>
            <a:ext cx="8229301" cy="522537"/>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1995" u="none" cap="none" strike="noStrike">
                <a:solidFill>
                  <a:srgbClr val="3FAF46"/>
                </a:solidFill>
                <a:latin typeface="Times New Roman"/>
                <a:ea typeface="Times New Roman"/>
                <a:cs typeface="Times New Roman"/>
                <a:sym typeface="Times New Roman"/>
              </a:rPr>
              <a:t>CHARACTERISTICS OF A SUCCESSFUL LEADER</a:t>
            </a:r>
            <a:endParaRPr b="0" i="0" sz="1995" u="none" cap="none" strike="noStrike">
              <a:solidFill>
                <a:srgbClr val="000000"/>
              </a:solidFill>
              <a:latin typeface="Arial"/>
              <a:ea typeface="Arial"/>
              <a:cs typeface="Arial"/>
              <a:sym typeface="Arial"/>
            </a:endParaRPr>
          </a:p>
        </p:txBody>
      </p:sp>
      <p:sp>
        <p:nvSpPr>
          <p:cNvPr id="2506" name="Google Shape;2506;p5"/>
          <p:cNvSpPr/>
          <p:nvPr/>
        </p:nvSpPr>
        <p:spPr>
          <a:xfrm>
            <a:off x="1980740" y="653171"/>
            <a:ext cx="8046413" cy="5747578"/>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Being a successful leader is not as easy as it sounds. You have to meet a series of qualities, to have a certain mentality, to be oriented in a certain direction. Do you want to be one of the leaders worthy of praise?</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     </a:t>
            </a:r>
            <a:r>
              <a:rPr b="1" i="0" lang="en-US" sz="1796" u="sng" cap="none" strike="noStrike">
                <a:solidFill>
                  <a:srgbClr val="000000"/>
                </a:solidFill>
                <a:latin typeface="Times New Roman"/>
                <a:ea typeface="Times New Roman"/>
                <a:cs typeface="Times New Roman"/>
                <a:sym typeface="Times New Roman"/>
              </a:rPr>
              <a:t>Exercise</a:t>
            </a:r>
            <a:r>
              <a:rPr b="0" i="0" lang="en-US" sz="1796" u="none" cap="none" strike="noStrike">
                <a:solidFill>
                  <a:srgbClr val="000000"/>
                </a:solidFill>
                <a:latin typeface="Times New Roman"/>
                <a:ea typeface="Times New Roman"/>
                <a:cs typeface="Times New Roman"/>
                <a:sym typeface="Times New Roman"/>
              </a:rPr>
              <a:t> : Write 5 qualities that a successful leader should have.</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We present you the list of the 22 </a:t>
            </a:r>
            <a:r>
              <a:rPr b="1" i="0" lang="en-US" sz="1796" u="none" cap="none" strike="noStrike">
                <a:solidFill>
                  <a:srgbClr val="C9211E"/>
                </a:solidFill>
                <a:latin typeface="Times New Roman"/>
                <a:ea typeface="Times New Roman"/>
                <a:cs typeface="Times New Roman"/>
                <a:sym typeface="Times New Roman"/>
              </a:rPr>
              <a:t>qualities that any successful leader must have</a:t>
            </a:r>
            <a:r>
              <a:rPr b="0" i="0" lang="en-US" sz="1796" u="none" cap="none" strike="noStrike">
                <a:solidFill>
                  <a:srgbClr val="000000"/>
                </a:solidFill>
                <a:latin typeface="Times New Roman"/>
                <a:ea typeface="Times New Roman"/>
                <a:cs typeface="Times New Roman"/>
                <a:sym typeface="Times New Roman"/>
              </a:rPr>
              <a:t>:</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 Concentration power</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Many believe that leaders make decisions of major importance. To be a successful leader you cannot turn minor things into major issues. If you do this, you will be distracted from the really critical things and you will be overtaken by your competitors.</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2. Trust</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A successful leader instills confidence in those around him. He has a clear vision, shows empathy and sets an example for everyone. As a leader, you must always be confident, motivate your people through the power of personal example, but at the same time show kindness and generosity.</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3. Transparency</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If you want the team to follow you all the time and trust you, you will have to be 100% authentic and transparent. We can all be wrong, so can you. However, if you show that you are passionate about what you do, if you are always with your people and you assure them through behavior, you will become a successful leader.</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   4. Integrity</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          Employees are a reflection of the values you instill as a leader. Be honest, but also be                     authentic and open in all interactions. The example comes from you!</a:t>
            </a:r>
            <a:endParaRPr b="0" i="0" sz="1796"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7" name="Shape 2827"/>
        <p:cNvGrpSpPr/>
        <p:nvPr/>
      </p:nvGrpSpPr>
      <p:grpSpPr>
        <a:xfrm>
          <a:off x="0" y="0"/>
          <a:ext cx="0" cy="0"/>
          <a:chOff x="0" y="0"/>
          <a:chExt cx="0" cy="0"/>
        </a:xfrm>
      </p:grpSpPr>
      <p:sp>
        <p:nvSpPr>
          <p:cNvPr id="2828" name="Google Shape;2828;p5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Why is it so </a:t>
            </a:r>
            <a:r>
              <a:rPr lang="en-US" sz="3600" u="sng">
                <a:latin typeface="Arial"/>
                <a:ea typeface="Arial"/>
                <a:cs typeface="Arial"/>
                <a:sym typeface="Arial"/>
              </a:rPr>
              <a:t>hard</a:t>
            </a:r>
            <a:r>
              <a:rPr lang="en-US" sz="3600">
                <a:latin typeface="Arial"/>
                <a:ea typeface="Arial"/>
                <a:cs typeface="Arial"/>
                <a:sym typeface="Arial"/>
              </a:rPr>
              <a:t> to talk about ethics?</a:t>
            </a:r>
            <a:endParaRPr/>
          </a:p>
        </p:txBody>
      </p:sp>
      <p:sp>
        <p:nvSpPr>
          <p:cNvPr id="2829" name="Google Shape;2829;p51"/>
          <p:cNvSpPr txBox="1"/>
          <p:nvPr>
            <p:ph idx="1" type="body"/>
          </p:nvPr>
        </p:nvSpPr>
        <p:spPr>
          <a:xfrm>
            <a:off x="2152650" y="1825626"/>
            <a:ext cx="7886700" cy="1159903"/>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lt1"/>
              </a:buClr>
              <a:buSzPts val="2400"/>
              <a:buAutoNum type="arabicPeriod"/>
            </a:pPr>
            <a:r>
              <a:rPr lang="en-US" sz="2400">
                <a:latin typeface="Arial"/>
                <a:ea typeface="Arial"/>
                <a:cs typeface="Arial"/>
                <a:sym typeface="Arial"/>
              </a:rPr>
              <a:t>It's a vast, very vast topic.</a:t>
            </a:r>
            <a:endParaRPr/>
          </a:p>
          <a:p>
            <a:pPr indent="-514350" lvl="0" marL="514350" rtl="0" algn="l">
              <a:lnSpc>
                <a:spcPct val="90000"/>
              </a:lnSpc>
              <a:spcBef>
                <a:spcPts val="1000"/>
              </a:spcBef>
              <a:spcAft>
                <a:spcPts val="0"/>
              </a:spcAft>
              <a:buClr>
                <a:schemeClr val="lt1"/>
              </a:buClr>
              <a:buSzPts val="2400"/>
              <a:buAutoNum type="arabicPeriod"/>
            </a:pPr>
            <a:r>
              <a:rPr lang="en-US" sz="2400">
                <a:latin typeface="Arial"/>
                <a:ea typeface="Arial"/>
                <a:cs typeface="Arial"/>
                <a:sym typeface="Arial"/>
              </a:rPr>
              <a:t>Let's fill the table.</a:t>
            </a:r>
            <a:endParaRPr/>
          </a:p>
        </p:txBody>
      </p:sp>
      <p:graphicFrame>
        <p:nvGraphicFramePr>
          <p:cNvPr id="2830" name="Google Shape;2830;p51"/>
          <p:cNvGraphicFramePr/>
          <p:nvPr/>
        </p:nvGraphicFramePr>
        <p:xfrm>
          <a:off x="3428104" y="3967599"/>
          <a:ext cx="3000000" cy="3000000"/>
        </p:xfrm>
        <a:graphic>
          <a:graphicData uri="http://schemas.openxmlformats.org/drawingml/2006/table">
            <a:tbl>
              <a:tblPr bandRow="1" firstRow="1">
                <a:noFill/>
                <a:tableStyleId>{BA6ACF1C-2741-497A-B37B-7E38FDEAB12F}</a:tableStyleId>
              </a:tblPr>
              <a:tblGrid>
                <a:gridCol w="1706875"/>
                <a:gridCol w="1706875"/>
                <a:gridCol w="1706875"/>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Right</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Wrong</a:t>
                      </a:r>
                      <a:endParaRPr sz="1800">
                        <a:latin typeface="Arial"/>
                        <a:ea typeface="Arial"/>
                        <a:cs typeface="Arial"/>
                        <a:sym typeface="Arial"/>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Good</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Bad/Evil</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831" name="Google Shape;2831;p51"/>
          <p:cNvSpPr txBox="1"/>
          <p:nvPr/>
        </p:nvSpPr>
        <p:spPr>
          <a:xfrm>
            <a:off x="4724400" y="3200400"/>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Killing</a:t>
            </a:r>
            <a:endParaRPr sz="1800">
              <a:solidFill>
                <a:srgbClr val="FFFFFF"/>
              </a:solidFill>
              <a:latin typeface="Calibri"/>
              <a:ea typeface="Calibri"/>
              <a:cs typeface="Calibri"/>
              <a:sym typeface="Calibri"/>
            </a:endParaRPr>
          </a:p>
        </p:txBody>
      </p:sp>
      <p:sp>
        <p:nvSpPr>
          <p:cNvPr id="2832" name="Google Shape;2832;p51"/>
          <p:cNvSpPr txBox="1"/>
          <p:nvPr/>
        </p:nvSpPr>
        <p:spPr>
          <a:xfrm>
            <a:off x="6517341" y="3433482"/>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Stealing</a:t>
            </a:r>
            <a:endParaRPr/>
          </a:p>
        </p:txBody>
      </p:sp>
      <p:sp>
        <p:nvSpPr>
          <p:cNvPr id="2833" name="Google Shape;2833;p51"/>
          <p:cNvSpPr txBox="1"/>
          <p:nvPr/>
        </p:nvSpPr>
        <p:spPr>
          <a:xfrm>
            <a:off x="1981199" y="3388658"/>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Loving</a:t>
            </a:r>
            <a:endParaRPr/>
          </a:p>
        </p:txBody>
      </p:sp>
      <p:sp>
        <p:nvSpPr>
          <p:cNvPr id="2834" name="Google Shape;2834;p51"/>
          <p:cNvSpPr txBox="1"/>
          <p:nvPr/>
        </p:nvSpPr>
        <p:spPr>
          <a:xfrm>
            <a:off x="2698376" y="5612545"/>
            <a:ext cx="13344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Euthanasia</a:t>
            </a:r>
            <a:endParaRPr/>
          </a:p>
        </p:txBody>
      </p:sp>
      <p:sp>
        <p:nvSpPr>
          <p:cNvPr id="2835" name="Google Shape;2835;p51"/>
          <p:cNvSpPr txBox="1"/>
          <p:nvPr/>
        </p:nvSpPr>
        <p:spPr>
          <a:xfrm>
            <a:off x="5764307" y="5244993"/>
            <a:ext cx="14971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Manipulating</a:t>
            </a:r>
            <a:endParaRPr/>
          </a:p>
        </p:txBody>
      </p:sp>
      <p:sp>
        <p:nvSpPr>
          <p:cNvPr id="2836" name="Google Shape;2836;p51"/>
          <p:cNvSpPr txBox="1"/>
          <p:nvPr/>
        </p:nvSpPr>
        <p:spPr>
          <a:xfrm>
            <a:off x="8382000" y="5907741"/>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Abortion</a:t>
            </a:r>
            <a:endParaRPr/>
          </a:p>
        </p:txBody>
      </p:sp>
      <p:sp>
        <p:nvSpPr>
          <p:cNvPr id="2837" name="Google Shape;2837;p51"/>
          <p:cNvSpPr txBox="1"/>
          <p:nvPr/>
        </p:nvSpPr>
        <p:spPr>
          <a:xfrm>
            <a:off x="9063317" y="3935505"/>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Travelling</a:t>
            </a:r>
            <a:endParaRPr/>
          </a:p>
        </p:txBody>
      </p:sp>
      <p:sp>
        <p:nvSpPr>
          <p:cNvPr id="2838" name="Google Shape;2838;p51"/>
          <p:cNvSpPr txBox="1"/>
          <p:nvPr/>
        </p:nvSpPr>
        <p:spPr>
          <a:xfrm>
            <a:off x="4993341" y="5970494"/>
            <a:ext cx="14522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Disobeying</a:t>
            </a:r>
            <a:endParaRPr/>
          </a:p>
        </p:txBody>
      </p:sp>
      <p:sp>
        <p:nvSpPr>
          <p:cNvPr id="2839" name="Google Shape;2839;p51"/>
          <p:cNvSpPr txBox="1"/>
          <p:nvPr/>
        </p:nvSpPr>
        <p:spPr>
          <a:xfrm>
            <a:off x="8256494" y="2949388"/>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Lying</a:t>
            </a:r>
            <a:endParaRPr/>
          </a:p>
        </p:txBody>
      </p:sp>
      <p:sp>
        <p:nvSpPr>
          <p:cNvPr id="2840" name="Google Shape;2840;p51"/>
          <p:cNvSpPr txBox="1"/>
          <p:nvPr/>
        </p:nvSpPr>
        <p:spPr>
          <a:xfrm>
            <a:off x="2017058" y="4491317"/>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Teaching</a:t>
            </a:r>
            <a:endParaRPr/>
          </a:p>
        </p:txBody>
      </p:sp>
      <p:sp>
        <p:nvSpPr>
          <p:cNvPr id="2841" name="Google Shape;2841;p51"/>
          <p:cNvSpPr txBox="1"/>
          <p:nvPr/>
        </p:nvSpPr>
        <p:spPr>
          <a:xfrm>
            <a:off x="8650940" y="5056093"/>
            <a:ext cx="1219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Obeying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5" name="Shape 2845"/>
        <p:cNvGrpSpPr/>
        <p:nvPr/>
      </p:nvGrpSpPr>
      <p:grpSpPr>
        <a:xfrm>
          <a:off x="0" y="0"/>
          <a:ext cx="0" cy="0"/>
          <a:chOff x="0" y="0"/>
          <a:chExt cx="0" cy="0"/>
        </a:xfrm>
      </p:grpSpPr>
      <p:sp>
        <p:nvSpPr>
          <p:cNvPr id="2846" name="Google Shape;2846;p52"/>
          <p:cNvSpPr txBox="1"/>
          <p:nvPr>
            <p:ph type="title"/>
          </p:nvPr>
        </p:nvSpPr>
        <p:spPr>
          <a:xfrm>
            <a:off x="1686486" y="365127"/>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Why is it so </a:t>
            </a:r>
            <a:r>
              <a:rPr lang="en-US" sz="3600" u="sng">
                <a:latin typeface="Arial"/>
                <a:ea typeface="Arial"/>
                <a:cs typeface="Arial"/>
                <a:sym typeface="Arial"/>
              </a:rPr>
              <a:t>important</a:t>
            </a:r>
            <a:r>
              <a:rPr lang="en-US" sz="3600">
                <a:latin typeface="Arial"/>
                <a:ea typeface="Arial"/>
                <a:cs typeface="Arial"/>
                <a:sym typeface="Arial"/>
              </a:rPr>
              <a:t> to talk about ethics?</a:t>
            </a:r>
            <a:endParaRPr sz="3600"/>
          </a:p>
        </p:txBody>
      </p:sp>
      <p:sp>
        <p:nvSpPr>
          <p:cNvPr id="2847" name="Google Shape;2847;p52"/>
          <p:cNvSpPr txBox="1"/>
          <p:nvPr>
            <p:ph idx="1" type="body"/>
          </p:nvPr>
        </p:nvSpPr>
        <p:spPr>
          <a:xfrm>
            <a:off x="2152650" y="1825626"/>
            <a:ext cx="7886700" cy="230738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n-US" sz="2400">
                <a:latin typeface="Arial"/>
                <a:ea typeface="Arial"/>
                <a:cs typeface="Arial"/>
                <a:sym typeface="Arial"/>
              </a:rPr>
              <a:t>It's a topic involved in every aspect of life, from the smallest to the largest.</a:t>
            </a:r>
            <a:endParaRPr/>
          </a:p>
          <a:p>
            <a:pPr indent="-76200" lvl="0" marL="228600" rtl="0" algn="l">
              <a:lnSpc>
                <a:spcPct val="90000"/>
              </a:lnSpc>
              <a:spcBef>
                <a:spcPts val="1000"/>
              </a:spcBef>
              <a:spcAft>
                <a:spcPts val="0"/>
              </a:spcAft>
              <a:buClr>
                <a:schemeClr val="lt1"/>
              </a:buClr>
              <a:buSzPts val="2400"/>
              <a:buNone/>
            </a:pPr>
            <a:r>
              <a:t/>
            </a:r>
            <a:endParaRPr sz="2400">
              <a:latin typeface="Arial"/>
              <a:ea typeface="Arial"/>
              <a:cs typeface="Arial"/>
              <a:sym typeface="Arial"/>
            </a:endParaRPr>
          </a:p>
          <a:p>
            <a:pPr indent="-228600" lvl="0" marL="228600" rtl="0" algn="l">
              <a:lnSpc>
                <a:spcPct val="90000"/>
              </a:lnSpc>
              <a:spcBef>
                <a:spcPts val="1000"/>
              </a:spcBef>
              <a:spcAft>
                <a:spcPts val="0"/>
              </a:spcAft>
              <a:buClr>
                <a:schemeClr val="lt1"/>
              </a:buClr>
              <a:buSzPts val="2400"/>
              <a:buChar char="•"/>
            </a:pPr>
            <a:r>
              <a:rPr lang="en-US" sz="2400">
                <a:latin typeface="Arial"/>
                <a:ea typeface="Arial"/>
                <a:cs typeface="Arial"/>
                <a:sym typeface="Arial"/>
              </a:rPr>
              <a:t>Everytime we ask ourselves if something is right or wrong, we're making ethics.</a:t>
            </a:r>
            <a:endParaRPr/>
          </a:p>
        </p:txBody>
      </p:sp>
      <p:sp>
        <p:nvSpPr>
          <p:cNvPr id="2848" name="Google Shape;2848;p52"/>
          <p:cNvSpPr txBox="1"/>
          <p:nvPr/>
        </p:nvSpPr>
        <p:spPr>
          <a:xfrm>
            <a:off x="2483225" y="4204447"/>
            <a:ext cx="8014447"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Is it right to tell my friend that I saw his/her partner with another one?</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Is it my responsibility to help contrast the climate changing?</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At that party, better go dressed in red or black?</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Can a person decide when and how to terminate his/her existence?</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Etc.</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53"/>
          <p:cNvSpPr txBox="1"/>
          <p:nvPr>
            <p:ph type="title"/>
          </p:nvPr>
        </p:nvSpPr>
        <p:spPr>
          <a:xfrm>
            <a:off x="1686486" y="365127"/>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...so, let's talk about it, together!</a:t>
            </a:r>
            <a:endParaRPr/>
          </a:p>
        </p:txBody>
      </p:sp>
      <p:sp>
        <p:nvSpPr>
          <p:cNvPr id="2854" name="Google Shape;2854;p53"/>
          <p:cNvSpPr txBox="1"/>
          <p:nvPr>
            <p:ph idx="1" type="body"/>
          </p:nvPr>
        </p:nvSpPr>
        <p:spPr>
          <a:xfrm>
            <a:off x="2152650" y="3349626"/>
            <a:ext cx="7886700" cy="2307385"/>
          </a:xfrm>
          <a:prstGeom prst="rect">
            <a:avLst/>
          </a:prstGeom>
          <a:noFill/>
          <a:ln>
            <a:noFill/>
          </a:ln>
        </p:spPr>
        <p:txBody>
          <a:bodyPr anchorCtr="0" anchor="t" bIns="45700" lIns="91425" spcFirstLastPara="1" rIns="91425" wrap="square" tIns="45700">
            <a:normAutofit/>
          </a:bodyPr>
          <a:lstStyle/>
          <a:p>
            <a:pPr indent="-457200" lvl="0" marL="457200" rtl="0" algn="ctr">
              <a:lnSpc>
                <a:spcPct val="90000"/>
              </a:lnSpc>
              <a:spcBef>
                <a:spcPts val="0"/>
              </a:spcBef>
              <a:spcAft>
                <a:spcPts val="0"/>
              </a:spcAft>
              <a:buClr>
                <a:schemeClr val="lt1"/>
              </a:buClr>
              <a:buSzPts val="2400"/>
              <a:buAutoNum type="arabicPeriod"/>
            </a:pPr>
            <a:r>
              <a:rPr lang="en-US" sz="2400">
                <a:latin typeface="Arial"/>
                <a:ea typeface="Arial"/>
                <a:cs typeface="Arial"/>
                <a:sym typeface="Arial"/>
              </a:rPr>
              <a:t>Fate doesn't exist.</a:t>
            </a:r>
            <a:endParaRPr>
              <a:latin typeface="Calibri"/>
              <a:ea typeface="Calibri"/>
              <a:cs typeface="Calibri"/>
              <a:sym typeface="Calibri"/>
            </a:endParaRPr>
          </a:p>
          <a:p>
            <a:pPr indent="-457200" lvl="0" marL="457200" rtl="0" algn="ctr">
              <a:lnSpc>
                <a:spcPct val="90000"/>
              </a:lnSpc>
              <a:spcBef>
                <a:spcPts val="1000"/>
              </a:spcBef>
              <a:spcAft>
                <a:spcPts val="0"/>
              </a:spcAft>
              <a:buClr>
                <a:schemeClr val="lt1"/>
              </a:buClr>
              <a:buSzPts val="2400"/>
              <a:buAutoNum type="arabicPeriod"/>
            </a:pPr>
            <a:r>
              <a:rPr lang="en-US" sz="2400">
                <a:latin typeface="Arial"/>
                <a:ea typeface="Arial"/>
                <a:cs typeface="Arial"/>
                <a:sym typeface="Arial"/>
              </a:rPr>
              <a:t>Doubt EVERYTHING.</a:t>
            </a:r>
            <a:endParaRPr>
              <a:latin typeface="Calibri"/>
              <a:ea typeface="Calibri"/>
              <a:cs typeface="Calibri"/>
              <a:sym typeface="Calibri"/>
            </a:endParaRPr>
          </a:p>
        </p:txBody>
      </p:sp>
      <p:sp>
        <p:nvSpPr>
          <p:cNvPr id="2855" name="Google Shape;2855;p53"/>
          <p:cNvSpPr txBox="1"/>
          <p:nvPr/>
        </p:nvSpPr>
        <p:spPr>
          <a:xfrm>
            <a:off x="1525121" y="2167033"/>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600"/>
              <a:buFont typeface="Arial"/>
              <a:buNone/>
            </a:pPr>
            <a:r>
              <a:rPr lang="en-US" sz="3600" u="sng">
                <a:solidFill>
                  <a:srgbClr val="FFFFFF"/>
                </a:solidFill>
                <a:latin typeface="Arial"/>
                <a:ea typeface="Arial"/>
                <a:cs typeface="Arial"/>
                <a:sym typeface="Arial"/>
              </a:rPr>
              <a:t>Just 2 rules: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9" name="Shape 2859"/>
        <p:cNvGrpSpPr/>
        <p:nvPr/>
      </p:nvGrpSpPr>
      <p:grpSpPr>
        <a:xfrm>
          <a:off x="0" y="0"/>
          <a:ext cx="0" cy="0"/>
          <a:chOff x="0" y="0"/>
          <a:chExt cx="0" cy="0"/>
        </a:xfrm>
      </p:grpSpPr>
      <p:sp>
        <p:nvSpPr>
          <p:cNvPr id="2860" name="Google Shape;2860;p54"/>
          <p:cNvSpPr txBox="1"/>
          <p:nvPr/>
        </p:nvSpPr>
        <p:spPr>
          <a:xfrm>
            <a:off x="1634138" y="1855694"/>
            <a:ext cx="8965984"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 But eventually I am forced to admit that there is nothing among the things I once believed to be true which it is not permissible to doubt […]"</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-René Descartes</a:t>
            </a:r>
            <a:endParaRPr/>
          </a:p>
          <a:p>
            <a:pPr indent="0" lvl="0" marL="0" marR="0" rtl="0" algn="ctr">
              <a:spcBef>
                <a:spcPts val="0"/>
              </a:spcBef>
              <a:spcAft>
                <a:spcPts val="0"/>
              </a:spcAft>
              <a:buNone/>
            </a:pPr>
            <a:r>
              <a:rPr i="1" lang="en-US" sz="3600">
                <a:solidFill>
                  <a:srgbClr val="FFFFFF"/>
                </a:solidFill>
                <a:latin typeface="Arial"/>
                <a:ea typeface="Arial"/>
                <a:cs typeface="Arial"/>
                <a:sym typeface="Arial"/>
              </a:rPr>
              <a:t>                (Meditations on First Philosophy)</a:t>
            </a:r>
            <a:endParaRPr sz="1800">
              <a:solidFill>
                <a:srgbClr val="FFFFF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4" name="Shape 2864"/>
        <p:cNvGrpSpPr/>
        <p:nvPr/>
      </p:nvGrpSpPr>
      <p:grpSpPr>
        <a:xfrm>
          <a:off x="0" y="0"/>
          <a:ext cx="0" cy="0"/>
          <a:chOff x="0" y="0"/>
          <a:chExt cx="0" cy="0"/>
        </a:xfrm>
      </p:grpSpPr>
      <p:sp>
        <p:nvSpPr>
          <p:cNvPr id="2865" name="Google Shape;2865;p55"/>
          <p:cNvSpPr txBox="1"/>
          <p:nvPr>
            <p:ph type="title"/>
          </p:nvPr>
        </p:nvSpPr>
        <p:spPr>
          <a:xfrm>
            <a:off x="1686486" y="365127"/>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pic>
        <p:nvPicPr>
          <p:cNvPr id="2866" name="Google Shape;2866;p55"/>
          <p:cNvPicPr preferRelativeResize="0"/>
          <p:nvPr/>
        </p:nvPicPr>
        <p:blipFill rotWithShape="1">
          <a:blip r:embed="rId3">
            <a:alphaModFix/>
          </a:blip>
          <a:srcRect b="0" l="0" r="0" t="0"/>
          <a:stretch/>
        </p:blipFill>
        <p:spPr>
          <a:xfrm>
            <a:off x="2357718" y="1730750"/>
            <a:ext cx="7584140" cy="482188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0" name="Shape 2870"/>
        <p:cNvGrpSpPr/>
        <p:nvPr/>
      </p:nvGrpSpPr>
      <p:grpSpPr>
        <a:xfrm>
          <a:off x="0" y="0"/>
          <a:ext cx="0" cy="0"/>
          <a:chOff x="0" y="0"/>
          <a:chExt cx="0" cy="0"/>
        </a:xfrm>
      </p:grpSpPr>
      <p:sp>
        <p:nvSpPr>
          <p:cNvPr id="2871" name="Google Shape;2871;p56"/>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872" name="Google Shape;2872;p56"/>
          <p:cNvSpPr txBox="1"/>
          <p:nvPr/>
        </p:nvSpPr>
        <p:spPr>
          <a:xfrm>
            <a:off x="1739793" y="1524001"/>
            <a:ext cx="87136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FFFF"/>
                </a:solidFill>
                <a:latin typeface="Arial"/>
                <a:ea typeface="Arial"/>
                <a:cs typeface="Arial"/>
                <a:sym typeface="Arial"/>
              </a:rPr>
              <a:t>In1967, British philosopher Philippa Foot proposes this moral dilemma to test the idea of the "greater good", typical of the utilitarianism, in vogue at the time.</a:t>
            </a:r>
            <a:endParaRPr i="1" sz="1800">
              <a:solidFill>
                <a:srgbClr val="FFFFFF"/>
              </a:solidFill>
              <a:latin typeface="Calibri"/>
              <a:ea typeface="Calibri"/>
              <a:cs typeface="Calibri"/>
              <a:sym typeface="Calibri"/>
            </a:endParaRPr>
          </a:p>
        </p:txBody>
      </p:sp>
      <p:sp>
        <p:nvSpPr>
          <p:cNvPr id="2873" name="Google Shape;2873;p56"/>
          <p:cNvSpPr txBox="1"/>
          <p:nvPr/>
        </p:nvSpPr>
        <p:spPr>
          <a:xfrm>
            <a:off x="1739792" y="2801471"/>
            <a:ext cx="8713694"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Arial"/>
                <a:ea typeface="Arial"/>
                <a:cs typeface="Arial"/>
                <a:sym typeface="Arial"/>
              </a:rPr>
              <a:t>You are on a train (trolley), brakes are broken.</a:t>
            </a:r>
            <a:endParaRPr/>
          </a:p>
          <a:p>
            <a:pPr indent="0" lvl="0" marL="0" marR="0" rtl="0" algn="l">
              <a:spcBef>
                <a:spcPts val="0"/>
              </a:spcBef>
              <a:spcAft>
                <a:spcPts val="0"/>
              </a:spcAft>
              <a:buNone/>
            </a:pPr>
            <a:r>
              <a:t/>
            </a:r>
            <a:endParaRPr sz="2000">
              <a:solidFill>
                <a:srgbClr val="FFFFFF"/>
              </a:solidFill>
              <a:latin typeface="Arial"/>
              <a:ea typeface="Arial"/>
              <a:cs typeface="Arial"/>
              <a:sym typeface="Arial"/>
            </a:endParaRPr>
          </a:p>
          <a:p>
            <a:pPr indent="0" lvl="0" marL="0" marR="0" rtl="0" algn="l">
              <a:spcBef>
                <a:spcPts val="0"/>
              </a:spcBef>
              <a:spcAft>
                <a:spcPts val="0"/>
              </a:spcAft>
              <a:buNone/>
            </a:pPr>
            <a:r>
              <a:rPr lang="en-US" sz="2000">
                <a:solidFill>
                  <a:srgbClr val="FFFFFF"/>
                </a:solidFill>
                <a:latin typeface="Arial"/>
                <a:ea typeface="Arial"/>
                <a:cs typeface="Arial"/>
                <a:sym typeface="Arial"/>
              </a:rPr>
              <a:t>In front of you, on the railroads, there are 5 people unaware of the danger. You can't warn them.</a:t>
            </a:r>
            <a:endParaRPr sz="1800">
              <a:solidFill>
                <a:srgbClr val="FFFFFF"/>
              </a:solidFill>
              <a:latin typeface="Calibri"/>
              <a:ea typeface="Calibri"/>
              <a:cs typeface="Calibri"/>
              <a:sym typeface="Calibri"/>
            </a:endParaRPr>
          </a:p>
          <a:p>
            <a:pPr indent="0" lvl="0" marL="0" marR="0" rtl="0" algn="l">
              <a:spcBef>
                <a:spcPts val="0"/>
              </a:spcBef>
              <a:spcAft>
                <a:spcPts val="0"/>
              </a:spcAft>
              <a:buNone/>
            </a:pPr>
            <a:r>
              <a:t/>
            </a:r>
            <a:endParaRPr sz="2000">
              <a:solidFill>
                <a:srgbClr val="FFFFFF"/>
              </a:solidFill>
              <a:latin typeface="Arial"/>
              <a:ea typeface="Arial"/>
              <a:cs typeface="Arial"/>
              <a:sym typeface="Arial"/>
            </a:endParaRPr>
          </a:p>
          <a:p>
            <a:pPr indent="0" lvl="0" marL="0" marR="0" rtl="0" algn="l">
              <a:spcBef>
                <a:spcPts val="0"/>
              </a:spcBef>
              <a:spcAft>
                <a:spcPts val="0"/>
              </a:spcAft>
              <a:buNone/>
            </a:pPr>
            <a:r>
              <a:rPr lang="en-US" sz="2000">
                <a:solidFill>
                  <a:srgbClr val="FFFFFF"/>
                </a:solidFill>
                <a:latin typeface="Arial"/>
                <a:ea typeface="Arial"/>
                <a:cs typeface="Arial"/>
                <a:sym typeface="Arial"/>
              </a:rPr>
              <a:t>You can choose to deviate on another path, but in doing so, you would still kill 1 person.</a:t>
            </a:r>
            <a:endParaRPr/>
          </a:p>
        </p:txBody>
      </p:sp>
      <p:sp>
        <p:nvSpPr>
          <p:cNvPr id="2874" name="Google Shape;2874;p56"/>
          <p:cNvSpPr txBox="1"/>
          <p:nvPr/>
        </p:nvSpPr>
        <p:spPr>
          <a:xfrm>
            <a:off x="1739791" y="5385226"/>
            <a:ext cx="8713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WHAT WOULD YOU DO?</a:t>
            </a:r>
            <a:endParaRPr sz="2000">
              <a:solidFill>
                <a:srgbClr val="FFFFFF"/>
              </a:solidFill>
              <a:latin typeface="Arial"/>
              <a:ea typeface="Arial"/>
              <a:cs typeface="Arial"/>
              <a:sym typeface="Arial"/>
            </a:endParaRPr>
          </a:p>
        </p:txBody>
      </p:sp>
      <p:sp>
        <p:nvSpPr>
          <p:cNvPr id="2875" name="Google Shape;2875;p56"/>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lang="en-US" sz="1600">
                <a:solidFill>
                  <a:srgbClr val="FFFFFF"/>
                </a:solidFill>
                <a:latin typeface="Arial"/>
                <a:ea typeface="Arial"/>
                <a:cs typeface="Arial"/>
                <a:sym typeface="Arial"/>
              </a:rPr>
              <a:t>Classical variation 1</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9" name="Shape 2879"/>
        <p:cNvGrpSpPr/>
        <p:nvPr/>
      </p:nvGrpSpPr>
      <p:grpSpPr>
        <a:xfrm>
          <a:off x="0" y="0"/>
          <a:ext cx="0" cy="0"/>
          <a:chOff x="0" y="0"/>
          <a:chExt cx="0" cy="0"/>
        </a:xfrm>
      </p:grpSpPr>
      <p:sp>
        <p:nvSpPr>
          <p:cNvPr id="2880" name="Google Shape;2880;p57"/>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881" name="Google Shape;2881;p57"/>
          <p:cNvSpPr txBox="1"/>
          <p:nvPr/>
        </p:nvSpPr>
        <p:spPr>
          <a:xfrm>
            <a:off x="1739793" y="1524000"/>
            <a:ext cx="87136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FFFF"/>
                </a:solidFill>
                <a:latin typeface="Arial"/>
                <a:ea typeface="Arial"/>
                <a:cs typeface="Arial"/>
                <a:sym typeface="Arial"/>
              </a:rPr>
              <a:t>What if...</a:t>
            </a:r>
            <a:endParaRPr/>
          </a:p>
        </p:txBody>
      </p:sp>
      <p:sp>
        <p:nvSpPr>
          <p:cNvPr id="2882" name="Google Shape;2882;p57"/>
          <p:cNvSpPr txBox="1"/>
          <p:nvPr/>
        </p:nvSpPr>
        <p:spPr>
          <a:xfrm>
            <a:off x="1566903" y="2935941"/>
            <a:ext cx="905947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The train can be stopped only by pushing someone under it.</a:t>
            </a:r>
            <a:endParaRPr sz="1800">
              <a:solidFill>
                <a:srgbClr val="FFFFFF"/>
              </a:solidFill>
              <a:latin typeface="Calibri"/>
              <a:ea typeface="Calibri"/>
              <a:cs typeface="Calibri"/>
              <a:sym typeface="Calibri"/>
            </a:endParaRPr>
          </a:p>
        </p:txBody>
      </p:sp>
      <p:sp>
        <p:nvSpPr>
          <p:cNvPr id="2883" name="Google Shape;2883;p57"/>
          <p:cNvSpPr txBox="1"/>
          <p:nvPr/>
        </p:nvSpPr>
        <p:spPr>
          <a:xfrm>
            <a:off x="1739791" y="5385226"/>
            <a:ext cx="8713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WHAT WOULD YOU DO?</a:t>
            </a:r>
            <a:endParaRPr sz="2000">
              <a:solidFill>
                <a:srgbClr val="FFFFFF"/>
              </a:solidFill>
              <a:latin typeface="Arial"/>
              <a:ea typeface="Arial"/>
              <a:cs typeface="Arial"/>
              <a:sym typeface="Arial"/>
            </a:endParaRPr>
          </a:p>
        </p:txBody>
      </p:sp>
      <p:sp>
        <p:nvSpPr>
          <p:cNvPr id="2884" name="Google Shape;2884;p57"/>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lang="en-US" sz="1600">
                <a:solidFill>
                  <a:srgbClr val="FFFFFF"/>
                </a:solidFill>
                <a:latin typeface="Arial"/>
                <a:ea typeface="Arial"/>
                <a:cs typeface="Arial"/>
                <a:sym typeface="Arial"/>
              </a:rPr>
              <a:t>Classical variation 2</a:t>
            </a:r>
            <a:endParaRPr sz="1600">
              <a:solidFill>
                <a:srgbClr val="FFFFFF"/>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8" name="Shape 2888"/>
        <p:cNvGrpSpPr/>
        <p:nvPr/>
      </p:nvGrpSpPr>
      <p:grpSpPr>
        <a:xfrm>
          <a:off x="0" y="0"/>
          <a:ext cx="0" cy="0"/>
          <a:chOff x="0" y="0"/>
          <a:chExt cx="0" cy="0"/>
        </a:xfrm>
      </p:grpSpPr>
      <p:sp>
        <p:nvSpPr>
          <p:cNvPr id="2889" name="Google Shape;2889;p58"/>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890" name="Google Shape;2890;p58"/>
          <p:cNvSpPr txBox="1"/>
          <p:nvPr/>
        </p:nvSpPr>
        <p:spPr>
          <a:xfrm>
            <a:off x="1739793" y="1524000"/>
            <a:ext cx="87136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FFFF"/>
                </a:solidFill>
                <a:latin typeface="Arial"/>
                <a:ea typeface="Arial"/>
                <a:cs typeface="Arial"/>
                <a:sym typeface="Arial"/>
              </a:rPr>
              <a:t>What if...</a:t>
            </a:r>
            <a:endParaRPr/>
          </a:p>
        </p:txBody>
      </p:sp>
      <p:sp>
        <p:nvSpPr>
          <p:cNvPr id="2891" name="Google Shape;2891;p58"/>
          <p:cNvSpPr txBox="1"/>
          <p:nvPr/>
        </p:nvSpPr>
        <p:spPr>
          <a:xfrm>
            <a:off x="1662952" y="2782260"/>
            <a:ext cx="886737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Among the 5 workers there is someone you hate.</a:t>
            </a:r>
            <a:endParaRPr sz="1800">
              <a:solidFill>
                <a:srgbClr val="FFFFFF"/>
              </a:solidFill>
              <a:latin typeface="Calibri"/>
              <a:ea typeface="Calibri"/>
              <a:cs typeface="Calibri"/>
              <a:sym typeface="Calibri"/>
            </a:endParaRPr>
          </a:p>
        </p:txBody>
      </p:sp>
      <p:sp>
        <p:nvSpPr>
          <p:cNvPr id="2892" name="Google Shape;2892;p58"/>
          <p:cNvSpPr txBox="1"/>
          <p:nvPr/>
        </p:nvSpPr>
        <p:spPr>
          <a:xfrm>
            <a:off x="1739791" y="5385226"/>
            <a:ext cx="8713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WHAT WOULD YOU DO?</a:t>
            </a:r>
            <a:endParaRPr sz="2000">
              <a:solidFill>
                <a:srgbClr val="FFFFFF"/>
              </a:solidFill>
              <a:latin typeface="Arial"/>
              <a:ea typeface="Arial"/>
              <a:cs typeface="Arial"/>
              <a:sym typeface="Arial"/>
            </a:endParaRPr>
          </a:p>
        </p:txBody>
      </p:sp>
      <p:sp>
        <p:nvSpPr>
          <p:cNvPr id="2893" name="Google Shape;2893;p58"/>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lang="en-US" sz="1600">
                <a:solidFill>
                  <a:srgbClr val="FFFFFF"/>
                </a:solidFill>
                <a:latin typeface="Arial"/>
                <a:ea typeface="Arial"/>
                <a:cs typeface="Arial"/>
                <a:sym typeface="Arial"/>
              </a:rPr>
              <a:t>Variation 1a</a:t>
            </a:r>
            <a:endParaRPr sz="1600">
              <a:solidFill>
                <a:srgbClr val="FFFFFF"/>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7" name="Shape 2897"/>
        <p:cNvGrpSpPr/>
        <p:nvPr/>
      </p:nvGrpSpPr>
      <p:grpSpPr>
        <a:xfrm>
          <a:off x="0" y="0"/>
          <a:ext cx="0" cy="0"/>
          <a:chOff x="0" y="0"/>
          <a:chExt cx="0" cy="0"/>
        </a:xfrm>
      </p:grpSpPr>
      <p:sp>
        <p:nvSpPr>
          <p:cNvPr id="2898" name="Google Shape;2898;p59"/>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899" name="Google Shape;2899;p59"/>
          <p:cNvSpPr txBox="1"/>
          <p:nvPr/>
        </p:nvSpPr>
        <p:spPr>
          <a:xfrm>
            <a:off x="1739793" y="1524000"/>
            <a:ext cx="87136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FFFF"/>
                </a:solidFill>
                <a:latin typeface="Arial"/>
                <a:ea typeface="Arial"/>
                <a:cs typeface="Arial"/>
                <a:sym typeface="Arial"/>
              </a:rPr>
              <a:t>What if...</a:t>
            </a:r>
            <a:endParaRPr/>
          </a:p>
        </p:txBody>
      </p:sp>
      <p:sp>
        <p:nvSpPr>
          <p:cNvPr id="2900" name="Google Shape;2900;p59"/>
          <p:cNvSpPr txBox="1"/>
          <p:nvPr/>
        </p:nvSpPr>
        <p:spPr>
          <a:xfrm>
            <a:off x="1662952" y="2782260"/>
            <a:ext cx="886737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The person on the alternative path is someone you know quite well (neighbor, baker, gym coach, etc.)</a:t>
            </a:r>
            <a:endParaRPr/>
          </a:p>
        </p:txBody>
      </p:sp>
      <p:sp>
        <p:nvSpPr>
          <p:cNvPr id="2901" name="Google Shape;2901;p59"/>
          <p:cNvSpPr txBox="1"/>
          <p:nvPr/>
        </p:nvSpPr>
        <p:spPr>
          <a:xfrm>
            <a:off x="1739791" y="5385226"/>
            <a:ext cx="8713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WHAT WOULD YOU DO?</a:t>
            </a:r>
            <a:endParaRPr sz="2000">
              <a:solidFill>
                <a:srgbClr val="FFFFFF"/>
              </a:solidFill>
              <a:latin typeface="Arial"/>
              <a:ea typeface="Arial"/>
              <a:cs typeface="Arial"/>
              <a:sym typeface="Arial"/>
            </a:endParaRPr>
          </a:p>
        </p:txBody>
      </p:sp>
      <p:sp>
        <p:nvSpPr>
          <p:cNvPr id="2902" name="Google Shape;2902;p59"/>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lang="en-US" sz="1600">
                <a:solidFill>
                  <a:srgbClr val="FFFFFF"/>
                </a:solidFill>
                <a:latin typeface="Arial"/>
                <a:ea typeface="Arial"/>
                <a:cs typeface="Arial"/>
                <a:sym typeface="Arial"/>
              </a:rPr>
              <a:t>variation1b</a:t>
            </a:r>
            <a:endParaRPr sz="1600">
              <a:solidFill>
                <a:srgbClr val="FFFFFF"/>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6" name="Shape 2906"/>
        <p:cNvGrpSpPr/>
        <p:nvPr/>
      </p:nvGrpSpPr>
      <p:grpSpPr>
        <a:xfrm>
          <a:off x="0" y="0"/>
          <a:ext cx="0" cy="0"/>
          <a:chOff x="0" y="0"/>
          <a:chExt cx="0" cy="0"/>
        </a:xfrm>
      </p:grpSpPr>
      <p:sp>
        <p:nvSpPr>
          <p:cNvPr id="2907" name="Google Shape;2907;p60"/>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908" name="Google Shape;2908;p60"/>
          <p:cNvSpPr txBox="1"/>
          <p:nvPr/>
        </p:nvSpPr>
        <p:spPr>
          <a:xfrm>
            <a:off x="1739793" y="1524000"/>
            <a:ext cx="87136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FFFF"/>
                </a:solidFill>
                <a:latin typeface="Arial"/>
                <a:ea typeface="Arial"/>
                <a:cs typeface="Arial"/>
                <a:sym typeface="Arial"/>
              </a:rPr>
              <a:t>What if...</a:t>
            </a:r>
            <a:endParaRPr/>
          </a:p>
        </p:txBody>
      </p:sp>
      <p:sp>
        <p:nvSpPr>
          <p:cNvPr id="2909" name="Google Shape;2909;p60"/>
          <p:cNvSpPr txBox="1"/>
          <p:nvPr/>
        </p:nvSpPr>
        <p:spPr>
          <a:xfrm>
            <a:off x="1662952" y="2782260"/>
            <a:ext cx="886737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The person on the alternative path is someone you know VERY well (parent, son/daughter, relative, close friend, etc.).</a:t>
            </a:r>
            <a:endParaRPr sz="1800">
              <a:solidFill>
                <a:srgbClr val="FFFFFF"/>
              </a:solidFill>
              <a:latin typeface="Calibri"/>
              <a:ea typeface="Calibri"/>
              <a:cs typeface="Calibri"/>
              <a:sym typeface="Calibri"/>
            </a:endParaRPr>
          </a:p>
        </p:txBody>
      </p:sp>
      <p:sp>
        <p:nvSpPr>
          <p:cNvPr id="2910" name="Google Shape;2910;p60"/>
          <p:cNvSpPr txBox="1"/>
          <p:nvPr/>
        </p:nvSpPr>
        <p:spPr>
          <a:xfrm>
            <a:off x="1739791" y="5385226"/>
            <a:ext cx="8713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WHAT WOULD YOU DO?</a:t>
            </a:r>
            <a:endParaRPr sz="2000">
              <a:solidFill>
                <a:srgbClr val="FFFFFF"/>
              </a:solidFill>
              <a:latin typeface="Arial"/>
              <a:ea typeface="Arial"/>
              <a:cs typeface="Arial"/>
              <a:sym typeface="Arial"/>
            </a:endParaRPr>
          </a:p>
        </p:txBody>
      </p:sp>
      <p:sp>
        <p:nvSpPr>
          <p:cNvPr id="2911" name="Google Shape;2911;p60"/>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lang="en-US" sz="1600">
                <a:solidFill>
                  <a:srgbClr val="FFFFFF"/>
                </a:solidFill>
                <a:latin typeface="Arial"/>
                <a:ea typeface="Arial"/>
                <a:cs typeface="Arial"/>
                <a:sym typeface="Arial"/>
              </a:rPr>
              <a:t>variation 1c</a:t>
            </a:r>
            <a:endParaRPr sz="160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0" name="Shape 2510"/>
        <p:cNvGrpSpPr/>
        <p:nvPr/>
      </p:nvGrpSpPr>
      <p:grpSpPr>
        <a:xfrm>
          <a:off x="0" y="0"/>
          <a:ext cx="0" cy="0"/>
          <a:chOff x="0" y="0"/>
          <a:chExt cx="0" cy="0"/>
        </a:xfrm>
      </p:grpSpPr>
      <p:sp>
        <p:nvSpPr>
          <p:cNvPr id="2511" name="Google Shape;2511;p6"/>
          <p:cNvSpPr/>
          <p:nvPr/>
        </p:nvSpPr>
        <p:spPr>
          <a:xfrm>
            <a:off x="1980740" y="653172"/>
            <a:ext cx="8046413" cy="5486309"/>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2104" u="none" cap="none" strike="noStrike">
                <a:solidFill>
                  <a:srgbClr val="000000"/>
                </a:solidFill>
                <a:latin typeface="Times New Roman"/>
                <a:ea typeface="Times New Roman"/>
                <a:cs typeface="Times New Roman"/>
                <a:sym typeface="Times New Roman"/>
              </a:rPr>
              <a:t>5. Inspiration</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The secret lies in inspiration and perseverance. There are people who can inspire you, who can give you advice and who can become your mentors. They will feed your dreams and instill in you the desire to succeed.</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In turn, offer advice and motivation, even to strangers. Just as others have helped you succeed, be open and help others.</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104" u="none" cap="none" strike="noStrike">
                <a:solidFill>
                  <a:srgbClr val="000000"/>
                </a:solidFill>
                <a:latin typeface="Times New Roman"/>
                <a:ea typeface="Times New Roman"/>
                <a:cs typeface="Times New Roman"/>
                <a:sym typeface="Times New Roman"/>
              </a:rPr>
              <a:t>6. Passion</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You have to like what you do. Always invest passion in what you do. Always try to grow your business, to do better and bigger things. Don't lead by example just because you've heard it's okay - you have to be fully convinced of that.</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2104" u="none" cap="none" strike="noStrike">
                <a:solidFill>
                  <a:srgbClr val="000000"/>
                </a:solidFill>
                <a:latin typeface="Times New Roman"/>
                <a:ea typeface="Times New Roman"/>
                <a:cs typeface="Times New Roman"/>
                <a:sym typeface="Times New Roman"/>
              </a:rPr>
              <a:t>7. Innovation</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Innovation is essential! leaders</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true are innovative. Indifferent</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when it comes to ideas, technology</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or organization, innovation is alone</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the way you will be able to cope</a:t>
            </a:r>
            <a:endParaRPr b="0" i="0" sz="2104"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2104" u="none" cap="none" strike="noStrike">
                <a:solidFill>
                  <a:srgbClr val="000000"/>
                </a:solidFill>
                <a:latin typeface="Times New Roman"/>
                <a:ea typeface="Times New Roman"/>
                <a:cs typeface="Times New Roman"/>
                <a:sym typeface="Times New Roman"/>
              </a:rPr>
              <a:t>challenges.</a:t>
            </a:r>
            <a:endParaRPr b="0" i="0" sz="2104" u="none" cap="none" strike="noStrike">
              <a:solidFill>
                <a:srgbClr val="000000"/>
              </a:solidFill>
              <a:latin typeface="Arial"/>
              <a:ea typeface="Arial"/>
              <a:cs typeface="Arial"/>
              <a:sym typeface="Arial"/>
            </a:endParaRPr>
          </a:p>
        </p:txBody>
      </p:sp>
      <p:pic>
        <p:nvPicPr>
          <p:cNvPr id="2512" name="Google Shape;2512;p6"/>
          <p:cNvPicPr preferRelativeResize="0"/>
          <p:nvPr/>
        </p:nvPicPr>
        <p:blipFill rotWithShape="1">
          <a:blip r:embed="rId3">
            <a:alphaModFix/>
          </a:blip>
          <a:srcRect b="0" l="0" r="0" t="0"/>
          <a:stretch/>
        </p:blipFill>
        <p:spPr>
          <a:xfrm>
            <a:off x="5703814" y="3723075"/>
            <a:ext cx="4636534" cy="2612684"/>
          </a:xfrm>
          <a:prstGeom prst="rect">
            <a:avLst/>
          </a:prstGeom>
          <a:noFill/>
          <a:ln>
            <a:noFill/>
          </a:ln>
        </p:spPr>
      </p:pic>
      <p:sp>
        <p:nvSpPr>
          <p:cNvPr id="2513" name="Google Shape;2513;p6"/>
          <p:cNvSpPr/>
          <p:nvPr/>
        </p:nvSpPr>
        <p:spPr>
          <a:xfrm>
            <a:off x="2046057" y="195952"/>
            <a:ext cx="8229301" cy="587527"/>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1995" u="none" cap="none" strike="noStrike">
                <a:solidFill>
                  <a:srgbClr val="3FAF46"/>
                </a:solidFill>
                <a:latin typeface="Times New Roman"/>
                <a:ea typeface="Times New Roman"/>
                <a:cs typeface="Times New Roman"/>
                <a:sym typeface="Times New Roman"/>
              </a:rPr>
              <a:t>CHARACTERISTICS OF A SUCCESSFUL LEADER</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5" name="Shape 2915"/>
        <p:cNvGrpSpPr/>
        <p:nvPr/>
      </p:nvGrpSpPr>
      <p:grpSpPr>
        <a:xfrm>
          <a:off x="0" y="0"/>
          <a:ext cx="0" cy="0"/>
          <a:chOff x="0" y="0"/>
          <a:chExt cx="0" cy="0"/>
        </a:xfrm>
      </p:grpSpPr>
      <p:sp>
        <p:nvSpPr>
          <p:cNvPr id="2916" name="Google Shape;2916;p61"/>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917" name="Google Shape;2917;p61"/>
          <p:cNvSpPr txBox="1"/>
          <p:nvPr/>
        </p:nvSpPr>
        <p:spPr>
          <a:xfrm>
            <a:off x="1739793" y="1524000"/>
            <a:ext cx="87136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1800">
              <a:solidFill>
                <a:srgbClr val="FFFFFF"/>
              </a:solidFill>
              <a:latin typeface="Arial"/>
              <a:ea typeface="Arial"/>
              <a:cs typeface="Arial"/>
              <a:sym typeface="Arial"/>
            </a:endParaRPr>
          </a:p>
        </p:txBody>
      </p:sp>
      <p:sp>
        <p:nvSpPr>
          <p:cNvPr id="2918" name="Google Shape;2918;p61"/>
          <p:cNvSpPr txBox="1"/>
          <p:nvPr/>
        </p:nvSpPr>
        <p:spPr>
          <a:xfrm>
            <a:off x="1730186" y="2811075"/>
            <a:ext cx="87136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WHO SHOULD HE/SHE BE TO MAKE YOU CHOOSE TO STAY ON COURSE (AND KILL THE 5 WORKERS)?</a:t>
            </a:r>
            <a:endParaRPr/>
          </a:p>
        </p:txBody>
      </p:sp>
      <p:sp>
        <p:nvSpPr>
          <p:cNvPr id="2919" name="Google Shape;2919;p61"/>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lang="en-US" sz="1600">
                <a:solidFill>
                  <a:srgbClr val="FFFFFF"/>
                </a:solidFill>
                <a:latin typeface="Arial"/>
                <a:ea typeface="Arial"/>
                <a:cs typeface="Arial"/>
                <a:sym typeface="Arial"/>
              </a:rPr>
              <a:t>Let's go beyond!</a:t>
            </a:r>
            <a:endParaRPr sz="1600">
              <a:solidFill>
                <a:srgbClr val="FFFFFF"/>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3" name="Shape 2923"/>
        <p:cNvGrpSpPr/>
        <p:nvPr/>
      </p:nvGrpSpPr>
      <p:grpSpPr>
        <a:xfrm>
          <a:off x="0" y="0"/>
          <a:ext cx="0" cy="0"/>
          <a:chOff x="0" y="0"/>
          <a:chExt cx="0" cy="0"/>
        </a:xfrm>
      </p:grpSpPr>
      <p:sp>
        <p:nvSpPr>
          <p:cNvPr id="2924" name="Google Shape;2924;p62"/>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925" name="Google Shape;2925;p62"/>
          <p:cNvSpPr txBox="1"/>
          <p:nvPr/>
        </p:nvSpPr>
        <p:spPr>
          <a:xfrm>
            <a:off x="1730186" y="2830285"/>
            <a:ext cx="87136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HOW MANY WORKERS SHOULD BE ON THE MAIN PATH TO MAKE YOU CHOOSE THE ALTERNATIVE ONE?</a:t>
            </a:r>
            <a:endParaRPr sz="2000">
              <a:solidFill>
                <a:srgbClr val="FFFFFF"/>
              </a:solidFill>
              <a:latin typeface="Arial"/>
              <a:ea typeface="Arial"/>
              <a:cs typeface="Arial"/>
              <a:sym typeface="Arial"/>
            </a:endParaRPr>
          </a:p>
        </p:txBody>
      </p:sp>
      <p:sp>
        <p:nvSpPr>
          <p:cNvPr id="2926" name="Google Shape;2926;p62"/>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lang="en-US" sz="1600">
                <a:solidFill>
                  <a:srgbClr val="FFFFFF"/>
                </a:solidFill>
                <a:latin typeface="Arial"/>
                <a:ea typeface="Arial"/>
                <a:cs typeface="Arial"/>
                <a:sym typeface="Arial"/>
              </a:rPr>
              <a:t>...a little bit further!</a:t>
            </a:r>
            <a:endParaRPr sz="1600">
              <a:solidFill>
                <a:srgbClr val="FFFFFF"/>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0" name="Shape 2930"/>
        <p:cNvGrpSpPr/>
        <p:nvPr/>
      </p:nvGrpSpPr>
      <p:grpSpPr>
        <a:xfrm>
          <a:off x="0" y="0"/>
          <a:ext cx="0" cy="0"/>
          <a:chOff x="0" y="0"/>
          <a:chExt cx="0" cy="0"/>
        </a:xfrm>
      </p:grpSpPr>
      <p:sp>
        <p:nvSpPr>
          <p:cNvPr id="2931" name="Google Shape;2931;p63"/>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THE TROLLEY PROBLEM</a:t>
            </a:r>
            <a:endParaRPr/>
          </a:p>
        </p:txBody>
      </p:sp>
      <p:sp>
        <p:nvSpPr>
          <p:cNvPr id="2932" name="Google Shape;2932;p63"/>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pic>
        <p:nvPicPr>
          <p:cNvPr id="2933" name="Google Shape;2933;p63"/>
          <p:cNvPicPr preferRelativeResize="0"/>
          <p:nvPr/>
        </p:nvPicPr>
        <p:blipFill rotWithShape="1">
          <a:blip r:embed="rId3">
            <a:alphaModFix/>
          </a:blip>
          <a:srcRect b="0" l="0" r="0" t="0"/>
          <a:stretch/>
        </p:blipFill>
        <p:spPr>
          <a:xfrm>
            <a:off x="2071489" y="1336301"/>
            <a:ext cx="8097049" cy="455999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7" name="Shape 2937"/>
        <p:cNvGrpSpPr/>
        <p:nvPr/>
      </p:nvGrpSpPr>
      <p:grpSpPr>
        <a:xfrm>
          <a:off x="0" y="0"/>
          <a:ext cx="0" cy="0"/>
          <a:chOff x="0" y="0"/>
          <a:chExt cx="0" cy="0"/>
        </a:xfrm>
      </p:grpSpPr>
      <p:sp>
        <p:nvSpPr>
          <p:cNvPr id="2938" name="Google Shape;2938;p64"/>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BITS OF KNOWLEDGE:</a:t>
            </a:r>
            <a:endParaRPr/>
          </a:p>
        </p:txBody>
      </p:sp>
      <p:sp>
        <p:nvSpPr>
          <p:cNvPr id="2939" name="Google Shape;2939;p64"/>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2940" name="Google Shape;2940;p64"/>
          <p:cNvSpPr txBox="1"/>
          <p:nvPr/>
        </p:nvSpPr>
        <p:spPr>
          <a:xfrm>
            <a:off x="1862098" y="1164131"/>
            <a:ext cx="8544645"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Anglo-Saxon</a:t>
            </a:r>
            <a:r>
              <a:rPr b="1" lang="en-US" sz="1800">
                <a:solidFill>
                  <a:srgbClr val="FFFFFF"/>
                </a:solidFill>
                <a:latin typeface="Arial"/>
                <a:ea typeface="Arial"/>
                <a:cs typeface="Arial"/>
                <a:sym typeface="Arial"/>
              </a:rPr>
              <a:t> utilitarianism</a:t>
            </a:r>
            <a:r>
              <a:rPr lang="en-US" sz="1800">
                <a:solidFill>
                  <a:srgbClr val="FFFFFF"/>
                </a:solidFill>
                <a:latin typeface="Arial"/>
                <a:ea typeface="Arial"/>
                <a:cs typeface="Arial"/>
                <a:sym typeface="Arial"/>
              </a:rPr>
              <a:t> was founded by Jeremy Bentham. Later, it was perfected and divulged by his favorite student, John Stuart Mill.</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It's a </a:t>
            </a:r>
            <a:r>
              <a:rPr i="1" lang="en-US" sz="1800">
                <a:solidFill>
                  <a:srgbClr val="FFFFFF"/>
                </a:solidFill>
                <a:latin typeface="Arial"/>
                <a:ea typeface="Arial"/>
                <a:cs typeface="Arial"/>
                <a:sym typeface="Arial"/>
              </a:rPr>
              <a:t>consequentialist </a:t>
            </a:r>
            <a:r>
              <a:rPr lang="en-US" sz="1800">
                <a:solidFill>
                  <a:srgbClr val="FFFFFF"/>
                </a:solidFill>
                <a:latin typeface="Arial"/>
                <a:ea typeface="Arial"/>
                <a:cs typeface="Arial"/>
                <a:sym typeface="Arial"/>
              </a:rPr>
              <a:t>philosophy.</a:t>
            </a:r>
            <a:r>
              <a:rPr i="1" lang="en-US" sz="1800">
                <a:solidFill>
                  <a:srgbClr val="FFFFFF"/>
                </a:solidFill>
                <a:latin typeface="Arial"/>
                <a:ea typeface="Arial"/>
                <a:cs typeface="Arial"/>
                <a:sym typeface="Arial"/>
              </a:rPr>
              <a:t> </a:t>
            </a:r>
            <a:r>
              <a:rPr lang="en-US" sz="1800">
                <a:solidFill>
                  <a:srgbClr val="FFFFFF"/>
                </a:solidFill>
                <a:latin typeface="Arial"/>
                <a:ea typeface="Arial"/>
                <a:cs typeface="Arial"/>
                <a:sym typeface="Arial"/>
              </a:rPr>
              <a:t>Morality of an action is</a:t>
            </a:r>
            <a:r>
              <a:rPr i="1" lang="en-US" sz="1800">
                <a:solidFill>
                  <a:srgbClr val="FFFFFF"/>
                </a:solidFill>
                <a:latin typeface="Arial"/>
                <a:ea typeface="Arial"/>
                <a:cs typeface="Arial"/>
                <a:sym typeface="Arial"/>
              </a:rPr>
              <a:t> </a:t>
            </a:r>
            <a:r>
              <a:rPr lang="en-US" sz="1800">
                <a:solidFill>
                  <a:srgbClr val="FFFFFF"/>
                </a:solidFill>
                <a:latin typeface="Arial"/>
                <a:ea typeface="Arial"/>
                <a:cs typeface="Arial"/>
                <a:sym typeface="Arial"/>
              </a:rPr>
              <a:t>judged based on its consequences.</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What brings happiness is right (utility-&gt;utilitarianism). One action is justifiable id maximizes the pleasure and minimizes the pain. </a:t>
            </a:r>
            <a:r>
              <a:rPr i="1" lang="en-US" sz="1800">
                <a:solidFill>
                  <a:srgbClr val="FFFFFF"/>
                </a:solidFill>
                <a:latin typeface="Arial"/>
                <a:ea typeface="Arial"/>
                <a:cs typeface="Arial"/>
                <a:sym typeface="Arial"/>
              </a:rPr>
              <a:t>"Greatest happiness of the greatest number".</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John Stuart Mill articulated the "harm principle": the actions of individuals should only be limited to prevent harm to other individuals.</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"Everybody to count for one, no one for more than one".</a:t>
            </a:r>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941" name="Google Shape;2941;p64"/>
          <p:cNvSpPr txBox="1"/>
          <p:nvPr/>
        </p:nvSpPr>
        <p:spPr>
          <a:xfrm>
            <a:off x="1862098" y="4612339"/>
            <a:ext cx="8544645"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For a utilitarianist, to stop the train by pushing a person or by deviating it is the same because the two actions have the same result (to save 5 people).</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Utilitarianism is still strong in the politics of anglo-saxon countries. Is there a correlation between this philosophy and the choices made by these countries to face the CoVid-19 emergency?</a:t>
            </a:r>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5" name="Shape 2945"/>
        <p:cNvGrpSpPr/>
        <p:nvPr/>
      </p:nvGrpSpPr>
      <p:grpSpPr>
        <a:xfrm>
          <a:off x="0" y="0"/>
          <a:ext cx="0" cy="0"/>
          <a:chOff x="0" y="0"/>
          <a:chExt cx="0" cy="0"/>
        </a:xfrm>
      </p:grpSpPr>
      <p:sp>
        <p:nvSpPr>
          <p:cNvPr id="2946" name="Google Shape;2946;p65"/>
          <p:cNvSpPr txBox="1"/>
          <p:nvPr/>
        </p:nvSpPr>
        <p:spPr>
          <a:xfrm>
            <a:off x="1634138" y="1855694"/>
            <a:ext cx="8965984"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"Reason is a very small island in the ocean of the irrational."</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-Immanuel Kant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0" name="Shape 2950"/>
        <p:cNvGrpSpPr/>
        <p:nvPr/>
      </p:nvGrpSpPr>
      <p:grpSpPr>
        <a:xfrm>
          <a:off x="0" y="0"/>
          <a:ext cx="0" cy="0"/>
          <a:chOff x="0" y="0"/>
          <a:chExt cx="0" cy="0"/>
        </a:xfrm>
      </p:grpSpPr>
      <p:sp>
        <p:nvSpPr>
          <p:cNvPr id="2951" name="Google Shape;2951;p66"/>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EMOTIONS HELP US TO CHOOSE(?)</a:t>
            </a:r>
            <a:endParaRPr/>
          </a:p>
        </p:txBody>
      </p:sp>
      <p:sp>
        <p:nvSpPr>
          <p:cNvPr id="2952" name="Google Shape;2952;p66"/>
          <p:cNvSpPr txBox="1"/>
          <p:nvPr/>
        </p:nvSpPr>
        <p:spPr>
          <a:xfrm>
            <a:off x="1730828" y="1918447"/>
            <a:ext cx="871369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FFFF"/>
                </a:solidFill>
                <a:latin typeface="Arial"/>
                <a:ea typeface="Arial"/>
                <a:cs typeface="Arial"/>
                <a:sym typeface="Arial"/>
              </a:rPr>
              <a:t>In contemporary society, we continuously give more and more value to the logical and cold thinking; every discipline aspire to the status of "science" and we often forget our irrational part...</a:t>
            </a:r>
            <a:endParaRPr sz="1800">
              <a:solidFill>
                <a:srgbClr val="FFFFFF"/>
              </a:solidFill>
              <a:latin typeface="Calibri"/>
              <a:ea typeface="Calibri"/>
              <a:cs typeface="Calibri"/>
              <a:sym typeface="Calibri"/>
            </a:endParaRPr>
          </a:p>
        </p:txBody>
      </p:sp>
      <p:sp>
        <p:nvSpPr>
          <p:cNvPr id="2953" name="Google Shape;2953;p66"/>
          <p:cNvSpPr txBox="1"/>
          <p:nvPr/>
        </p:nvSpPr>
        <p:spPr>
          <a:xfrm>
            <a:off x="1730186" y="4693663"/>
            <a:ext cx="87136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WHAT WOULD HAPPEN IF WE SUDDENLY LOST OUR ABILITY TO FEEL?</a:t>
            </a:r>
            <a:endParaRPr/>
          </a:p>
        </p:txBody>
      </p:sp>
      <p:sp>
        <p:nvSpPr>
          <p:cNvPr id="2954" name="Google Shape;2954;p66"/>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8" name="Shape 2958"/>
        <p:cNvGrpSpPr/>
        <p:nvPr/>
      </p:nvGrpSpPr>
      <p:grpSpPr>
        <a:xfrm>
          <a:off x="0" y="0"/>
          <a:ext cx="0" cy="0"/>
          <a:chOff x="0" y="0"/>
          <a:chExt cx="0" cy="0"/>
        </a:xfrm>
      </p:grpSpPr>
      <p:sp>
        <p:nvSpPr>
          <p:cNvPr id="2959" name="Google Shape;2959;p67"/>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ELLIOT'S CASE</a:t>
            </a:r>
            <a:endParaRPr/>
          </a:p>
        </p:txBody>
      </p:sp>
      <p:sp>
        <p:nvSpPr>
          <p:cNvPr id="2960" name="Google Shape;2960;p67"/>
          <p:cNvSpPr txBox="1"/>
          <p:nvPr/>
        </p:nvSpPr>
        <p:spPr>
          <a:xfrm>
            <a:off x="1686005" y="1667437"/>
            <a:ext cx="8713694"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Mr. Elliot had brain surgery in order to remove a tumor located in his frontal cortex.</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His Q.I. was unchanged as his language skills.</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Before the operation he was considered a good man, husband and father.</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After the operation he lost his job: every little task required an exorbitant amount of time.</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In addition, he lost his family and associated himself with some shady figures.</a:t>
            </a:r>
            <a:endParaRPr/>
          </a:p>
        </p:txBody>
      </p:sp>
      <p:sp>
        <p:nvSpPr>
          <p:cNvPr id="2961" name="Google Shape;2961;p67"/>
          <p:cNvSpPr txBox="1"/>
          <p:nvPr/>
        </p:nvSpPr>
        <p:spPr>
          <a:xfrm>
            <a:off x="1748115" y="5787356"/>
            <a:ext cx="871369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FFFFFF"/>
                </a:solidFill>
                <a:latin typeface="Arial"/>
                <a:ea typeface="Arial"/>
                <a:cs typeface="Arial"/>
                <a:sym typeface="Arial"/>
              </a:rPr>
              <a:t>WHAT HAPPENED TO MR. ELLIOT?</a:t>
            </a:r>
            <a:endParaRPr sz="2800">
              <a:solidFill>
                <a:srgbClr val="FFFFFF"/>
              </a:solidFill>
              <a:latin typeface="Arial"/>
              <a:ea typeface="Arial"/>
              <a:cs typeface="Arial"/>
              <a:sym typeface="Arial"/>
            </a:endParaRPr>
          </a:p>
        </p:txBody>
      </p:sp>
      <p:sp>
        <p:nvSpPr>
          <p:cNvPr id="2962" name="Google Shape;2962;p67"/>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2963" name="Google Shape;2963;p67"/>
          <p:cNvSpPr txBox="1"/>
          <p:nvPr/>
        </p:nvSpPr>
        <p:spPr>
          <a:xfrm>
            <a:off x="1748118" y="4204448"/>
            <a:ext cx="86509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Dr. Antonio Damasio, who cared for similar patients before, took Elliot's case. He noticed that the man talked about his experience in a very cold and detached way.</a:t>
            </a:r>
            <a:endParaRPr sz="1800">
              <a:solidFill>
                <a:srgbClr val="FFFFFF"/>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7" name="Shape 2967"/>
        <p:cNvGrpSpPr/>
        <p:nvPr/>
      </p:nvGrpSpPr>
      <p:grpSpPr>
        <a:xfrm>
          <a:off x="0" y="0"/>
          <a:ext cx="0" cy="0"/>
          <a:chOff x="0" y="0"/>
          <a:chExt cx="0" cy="0"/>
        </a:xfrm>
      </p:grpSpPr>
      <p:sp>
        <p:nvSpPr>
          <p:cNvPr id="2968" name="Google Shape;2968;p68"/>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ELLIOT'S CASE</a:t>
            </a:r>
            <a:endParaRPr/>
          </a:p>
        </p:txBody>
      </p:sp>
      <p:sp>
        <p:nvSpPr>
          <p:cNvPr id="2969" name="Google Shape;2969;p68"/>
          <p:cNvSpPr txBox="1"/>
          <p:nvPr/>
        </p:nvSpPr>
        <p:spPr>
          <a:xfrm>
            <a:off x="1739792" y="1631577"/>
            <a:ext cx="8713694"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FFFF"/>
                </a:solidFill>
                <a:latin typeface="Arial"/>
                <a:ea typeface="Arial"/>
                <a:cs typeface="Arial"/>
                <a:sym typeface="Arial"/>
              </a:rPr>
              <a:t>Damasio found out that Elliot's tumor damaged a very specific area of his brain (</a:t>
            </a:r>
            <a:r>
              <a:rPr b="1" lang="en-US" sz="1800">
                <a:solidFill>
                  <a:srgbClr val="FFFFFF"/>
                </a:solidFill>
                <a:latin typeface="Arial"/>
                <a:ea typeface="Arial"/>
                <a:cs typeface="Arial"/>
                <a:sym typeface="Arial"/>
              </a:rPr>
              <a:t>OFC, orbitofrontal cortex).</a:t>
            </a:r>
            <a:r>
              <a:rPr lang="en-US" sz="1800">
                <a:solidFill>
                  <a:srgbClr val="FFFFFF"/>
                </a:solidFill>
                <a:latin typeface="Arial"/>
                <a:ea typeface="Arial"/>
                <a:cs typeface="Arial"/>
                <a:sym typeface="Arial"/>
              </a:rPr>
              <a:t> Its task is to </a:t>
            </a:r>
            <a:r>
              <a:rPr b="1" lang="en-US" sz="1800">
                <a:solidFill>
                  <a:srgbClr val="FFFFFF"/>
                </a:solidFill>
                <a:latin typeface="Arial"/>
                <a:ea typeface="Arial"/>
                <a:cs typeface="Arial"/>
                <a:sym typeface="Arial"/>
              </a:rPr>
              <a:t>integrate limbic funcions and cognitive processes</a:t>
            </a:r>
            <a:r>
              <a:rPr lang="en-US" sz="1800">
                <a:solidFill>
                  <a:srgbClr val="FFFFFF"/>
                </a:solidFill>
                <a:latin typeface="Arial"/>
                <a:ea typeface="Arial"/>
                <a:cs typeface="Arial"/>
                <a:sym typeface="Arial"/>
              </a:rPr>
              <a:t>: in other words, it puts in communication our emotional and instinctive impulses with our flux of conscient thoughts. It's a very important part of our brain because it mediates between two forces opposed by nature: </a:t>
            </a:r>
            <a:r>
              <a:rPr b="1" lang="en-US" sz="1800">
                <a:solidFill>
                  <a:srgbClr val="FFFFFF"/>
                </a:solidFill>
                <a:latin typeface="Arial"/>
                <a:ea typeface="Arial"/>
                <a:cs typeface="Arial"/>
                <a:sym typeface="Arial"/>
              </a:rPr>
              <a:t>reason</a:t>
            </a:r>
            <a:r>
              <a:rPr lang="en-US" sz="1800">
                <a:solidFill>
                  <a:srgbClr val="FFFFFF"/>
                </a:solidFill>
                <a:latin typeface="Arial"/>
                <a:ea typeface="Arial"/>
                <a:cs typeface="Arial"/>
                <a:sym typeface="Arial"/>
              </a:rPr>
              <a:t> ed </a:t>
            </a:r>
            <a:r>
              <a:rPr b="1" lang="en-US" sz="1800">
                <a:solidFill>
                  <a:srgbClr val="FFFFFF"/>
                </a:solidFill>
                <a:latin typeface="Arial"/>
                <a:ea typeface="Arial"/>
                <a:cs typeface="Arial"/>
                <a:sym typeface="Arial"/>
              </a:rPr>
              <a:t>emotion</a:t>
            </a:r>
            <a:r>
              <a:rPr lang="en-US" sz="1800">
                <a:solidFill>
                  <a:srgbClr val="FFFFFF"/>
                </a:solidFill>
                <a:latin typeface="Arial"/>
                <a:ea typeface="Arial"/>
                <a:cs typeface="Arial"/>
                <a:sym typeface="Arial"/>
              </a:rPr>
              <a:t>.</a:t>
            </a:r>
            <a:endParaRPr sz="1800">
              <a:solidFill>
                <a:srgbClr val="FFFFFF"/>
              </a:solidFill>
              <a:latin typeface="Arial"/>
              <a:ea typeface="Arial"/>
              <a:cs typeface="Arial"/>
              <a:sym typeface="Arial"/>
            </a:endParaRPr>
          </a:p>
        </p:txBody>
      </p:sp>
      <p:sp>
        <p:nvSpPr>
          <p:cNvPr id="2970" name="Google Shape;2970;p68"/>
          <p:cNvSpPr txBox="1"/>
          <p:nvPr/>
        </p:nvSpPr>
        <p:spPr>
          <a:xfrm>
            <a:off x="1676398" y="5141897"/>
            <a:ext cx="8713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FFFFFF"/>
                </a:solidFill>
                <a:latin typeface="Arial"/>
                <a:ea typeface="Arial"/>
                <a:cs typeface="Arial"/>
                <a:sym typeface="Arial"/>
              </a:rPr>
              <a:t>MR. ELLIOT LOST THE ABILITY TO CHOOSE.</a:t>
            </a:r>
            <a:endParaRPr/>
          </a:p>
        </p:txBody>
      </p:sp>
      <p:sp>
        <p:nvSpPr>
          <p:cNvPr id="2971" name="Google Shape;2971;p68"/>
          <p:cNvSpPr txBox="1"/>
          <p:nvPr/>
        </p:nvSpPr>
        <p:spPr>
          <a:xfrm>
            <a:off x="1675600" y="322225"/>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5" name="Shape 2975"/>
        <p:cNvGrpSpPr/>
        <p:nvPr/>
      </p:nvGrpSpPr>
      <p:grpSpPr>
        <a:xfrm>
          <a:off x="0" y="0"/>
          <a:ext cx="0" cy="0"/>
          <a:chOff x="0" y="0"/>
          <a:chExt cx="0" cy="0"/>
        </a:xfrm>
      </p:grpSpPr>
      <p:sp>
        <p:nvSpPr>
          <p:cNvPr id="2976" name="Google Shape;2976;p69"/>
          <p:cNvSpPr txBox="1"/>
          <p:nvPr/>
        </p:nvSpPr>
        <p:spPr>
          <a:xfrm>
            <a:off x="1616209" y="1165412"/>
            <a:ext cx="8965984"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"Mr. Elliot maintains a "cold" reasoning, perfectly fit for every situation, but the lesion prevents him from </a:t>
            </a:r>
            <a:r>
              <a:rPr b="1" lang="en-US" sz="3600">
                <a:solidFill>
                  <a:srgbClr val="FFFFFF"/>
                </a:solidFill>
                <a:latin typeface="Arial"/>
                <a:ea typeface="Arial"/>
                <a:cs typeface="Arial"/>
                <a:sym typeface="Arial"/>
              </a:rPr>
              <a:t>"bestow different values on different options</a:t>
            </a:r>
            <a:r>
              <a:rPr lang="en-US" sz="3600">
                <a:solidFill>
                  <a:srgbClr val="FFFFFF"/>
                </a:solidFill>
                <a:latin typeface="Arial"/>
                <a:ea typeface="Arial"/>
                <a:cs typeface="Arial"/>
                <a:sym typeface="Arial"/>
              </a:rPr>
              <a:t>"."</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-Antonio Damasio</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0" name="Shape 2980"/>
        <p:cNvGrpSpPr/>
        <p:nvPr/>
      </p:nvGrpSpPr>
      <p:grpSpPr>
        <a:xfrm>
          <a:off x="0" y="0"/>
          <a:ext cx="0" cy="0"/>
          <a:chOff x="0" y="0"/>
          <a:chExt cx="0" cy="0"/>
        </a:xfrm>
      </p:grpSpPr>
      <p:sp>
        <p:nvSpPr>
          <p:cNvPr id="2981" name="Google Shape;2981;p70"/>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EMOTIONS HELP US TO CHOOSE(?)</a:t>
            </a:r>
            <a:endParaRPr/>
          </a:p>
        </p:txBody>
      </p:sp>
      <p:sp>
        <p:nvSpPr>
          <p:cNvPr id="2982" name="Google Shape;2982;p70"/>
          <p:cNvSpPr txBox="1"/>
          <p:nvPr/>
        </p:nvSpPr>
        <p:spPr>
          <a:xfrm>
            <a:off x="1730828" y="1918447"/>
            <a:ext cx="8713694"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In 2018, a group of students of Manchester's University, in England, painted over a graffiti depicting the poetry </a:t>
            </a:r>
            <a:r>
              <a:rPr i="1" lang="en-US" sz="1800">
                <a:solidFill>
                  <a:srgbClr val="FFFFFF"/>
                </a:solidFill>
                <a:latin typeface="Arial"/>
                <a:ea typeface="Arial"/>
                <a:cs typeface="Arial"/>
                <a:sym typeface="Arial"/>
              </a:rPr>
              <a:t>IF</a:t>
            </a:r>
            <a:r>
              <a:rPr lang="en-US" sz="1800">
                <a:solidFill>
                  <a:srgbClr val="FFFFFF"/>
                </a:solidFill>
                <a:latin typeface="Arial"/>
                <a:ea typeface="Arial"/>
                <a:cs typeface="Arial"/>
                <a:sym typeface="Arial"/>
              </a:rPr>
              <a:t> by </a:t>
            </a:r>
            <a:r>
              <a:rPr i="1" lang="en-US" sz="1800">
                <a:solidFill>
                  <a:srgbClr val="FFFFFF"/>
                </a:solidFill>
                <a:latin typeface="Arial"/>
                <a:ea typeface="Arial"/>
                <a:cs typeface="Arial"/>
                <a:sym typeface="Arial"/>
              </a:rPr>
              <a:t>Rudyard Kipling. In its place they put</a:t>
            </a:r>
            <a:r>
              <a:rPr lang="en-US" sz="1800">
                <a:solidFill>
                  <a:srgbClr val="FFFFFF"/>
                </a:solidFill>
                <a:latin typeface="Arial"/>
                <a:ea typeface="Arial"/>
                <a:cs typeface="Arial"/>
                <a:sym typeface="Arial"/>
              </a:rPr>
              <a:t> </a:t>
            </a:r>
            <a:r>
              <a:rPr i="1" lang="en-US" sz="1800">
                <a:solidFill>
                  <a:srgbClr val="FFFFFF"/>
                </a:solidFill>
                <a:latin typeface="Arial"/>
                <a:ea typeface="Arial"/>
                <a:cs typeface="Arial"/>
                <a:sym typeface="Arial"/>
              </a:rPr>
              <a:t>STILL I RISE</a:t>
            </a:r>
            <a:r>
              <a:rPr lang="en-US" sz="1800">
                <a:solidFill>
                  <a:srgbClr val="FFFFFF"/>
                </a:solidFill>
                <a:latin typeface="Arial"/>
                <a:ea typeface="Arial"/>
                <a:cs typeface="Arial"/>
                <a:sym typeface="Arial"/>
              </a:rPr>
              <a:t> by the afro-american activist </a:t>
            </a:r>
            <a:r>
              <a:rPr i="1" lang="en-US" sz="1800">
                <a:solidFill>
                  <a:srgbClr val="FFFFFF"/>
                </a:solidFill>
                <a:latin typeface="Arial"/>
                <a:ea typeface="Arial"/>
                <a:cs typeface="Arial"/>
                <a:sym typeface="Arial"/>
              </a:rPr>
              <a:t>Maya Angelou.</a:t>
            </a:r>
            <a:endParaRPr/>
          </a:p>
          <a:p>
            <a:pPr indent="0" lvl="0" marL="0" marR="0" rtl="0" algn="l">
              <a:spcBef>
                <a:spcPts val="0"/>
              </a:spcBef>
              <a:spcAft>
                <a:spcPts val="0"/>
              </a:spcAft>
              <a:buNone/>
            </a:pPr>
            <a:r>
              <a:t/>
            </a:r>
            <a:endParaRPr i="1"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Students said that the ideals of freedom, empowerment and global human rights, towards which the university aspire, were not represented by Kipling, known to be racist and imperialist. In addition, the university never asked the students' representative before comissioning the opera.</a:t>
            </a:r>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983" name="Google Shape;2983;p70"/>
          <p:cNvSpPr txBox="1"/>
          <p:nvPr/>
        </p:nvSpPr>
        <p:spPr>
          <a:xfrm>
            <a:off x="1525922" y="5179038"/>
            <a:ext cx="914015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IN THIS STORY THERE ARE A LOT OF EMOTIONS INVOLVED.</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2400">
                <a:solidFill>
                  <a:srgbClr val="FFFFFF"/>
                </a:solidFill>
                <a:latin typeface="Arial"/>
                <a:ea typeface="Arial"/>
                <a:cs typeface="Arial"/>
                <a:sym typeface="Arial"/>
              </a:rPr>
              <a:t>LET'S TALK ABOUT IT.</a:t>
            </a:r>
            <a:endParaRPr sz="18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7" name="Shape 2517"/>
        <p:cNvGrpSpPr/>
        <p:nvPr/>
      </p:nvGrpSpPr>
      <p:grpSpPr>
        <a:xfrm>
          <a:off x="0" y="0"/>
          <a:ext cx="0" cy="0"/>
          <a:chOff x="0" y="0"/>
          <a:chExt cx="0" cy="0"/>
        </a:xfrm>
      </p:grpSpPr>
      <p:sp>
        <p:nvSpPr>
          <p:cNvPr id="2518" name="Google Shape;2518;p7"/>
          <p:cNvSpPr/>
          <p:nvPr/>
        </p:nvSpPr>
        <p:spPr>
          <a:xfrm>
            <a:off x="1980740" y="653171"/>
            <a:ext cx="8098993" cy="5682261"/>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8. Patience</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Patience means courage. The path to success is always difficult, but true successful leaders understand when it is time to abandon the cause and when they must stay on the same course of action. Treat everything patiently and carefully analyze all the aspects you need to take into account for your business: foreign markets, competition, taxation, consumer demand and much more.</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9. Firmness, courage, steadfastness</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You will find yourself in difficult situations, whether it be costly mistakes, unexpected failures or unscrupulous enemies. The secret of success lies in accepting and anticipating these things in advance, so that nothing takes you by surprise. You don't want to react impulsively and make things worse. Train your mind, consider even the darkest scenarios and adjust your impulsive reactions.</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10. Power of analysis</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Understanding the numbers behind your business is the best thing you can do. Analyze any data. The secret lies in analyzing and knowing the meanings of the data that characterizes your business.</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11. Originality</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Every successful leader has something authentic. Learn from others, get inspired, read autobiographies of those you consider mentors. However, don't forget to be original. Don't lose your style, don't give up your own principles and always be 100% authentic.</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796" u="none" cap="none" strike="noStrike">
                <a:solidFill>
                  <a:srgbClr val="000000"/>
                </a:solidFill>
                <a:latin typeface="Times New Roman"/>
                <a:ea typeface="Times New Roman"/>
                <a:cs typeface="Times New Roman"/>
                <a:sym typeface="Times New Roman"/>
              </a:rPr>
              <a:t>12. Open mind</a:t>
            </a:r>
            <a:endParaRPr b="0" i="0" sz="1796"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796" u="none" cap="none" strike="noStrike">
                <a:solidFill>
                  <a:srgbClr val="000000"/>
                </a:solidFill>
                <a:latin typeface="Times New Roman"/>
                <a:ea typeface="Times New Roman"/>
                <a:cs typeface="Times New Roman"/>
                <a:sym typeface="Times New Roman"/>
              </a:rPr>
              <a:t>Reality will teach you that a successful leader must have an open mind, learn to be flexible and be willing to make changes when needed. You will have to make a commitment to invest in development all the time, while keeping your mind open. </a:t>
            </a:r>
            <a:endParaRPr b="0" i="0" sz="1796" u="none" cap="none" strike="noStrike">
              <a:solidFill>
                <a:srgbClr val="000000"/>
              </a:solidFill>
              <a:latin typeface="Arial"/>
              <a:ea typeface="Arial"/>
              <a:cs typeface="Arial"/>
              <a:sym typeface="Arial"/>
            </a:endParaRPr>
          </a:p>
        </p:txBody>
      </p:sp>
      <p:sp>
        <p:nvSpPr>
          <p:cNvPr id="2519" name="Google Shape;2519;p7"/>
          <p:cNvSpPr/>
          <p:nvPr/>
        </p:nvSpPr>
        <p:spPr>
          <a:xfrm>
            <a:off x="1980740" y="261269"/>
            <a:ext cx="8229301" cy="522537"/>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1995" u="none" cap="none" strike="noStrike">
                <a:solidFill>
                  <a:srgbClr val="3FAF46"/>
                </a:solidFill>
                <a:latin typeface="Times New Roman"/>
                <a:ea typeface="Times New Roman"/>
                <a:cs typeface="Times New Roman"/>
                <a:sym typeface="Times New Roman"/>
              </a:rPr>
              <a:t>CHARACTERISTICS OF A SUCCESSFUL LEADER</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7" name="Shape 2987"/>
        <p:cNvGrpSpPr/>
        <p:nvPr/>
      </p:nvGrpSpPr>
      <p:grpSpPr>
        <a:xfrm>
          <a:off x="0" y="0"/>
          <a:ext cx="0" cy="0"/>
          <a:chOff x="0" y="0"/>
          <a:chExt cx="0" cy="0"/>
        </a:xfrm>
      </p:grpSpPr>
      <p:sp>
        <p:nvSpPr>
          <p:cNvPr id="2988" name="Google Shape;2988;p71"/>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EICHMANN'S TRIAL</a:t>
            </a:r>
            <a:endParaRPr/>
          </a:p>
        </p:txBody>
      </p:sp>
      <p:sp>
        <p:nvSpPr>
          <p:cNvPr id="2989" name="Google Shape;2989;p71"/>
          <p:cNvSpPr txBox="1"/>
          <p:nvPr/>
        </p:nvSpPr>
        <p:spPr>
          <a:xfrm>
            <a:off x="1739792" y="1631577"/>
            <a:ext cx="8713694"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FFFF"/>
                </a:solidFill>
                <a:latin typeface="Arial"/>
                <a:ea typeface="Arial"/>
                <a:cs typeface="Arial"/>
                <a:sym typeface="Arial"/>
              </a:rPr>
              <a:t>Buenos Aires, May 11th 1960: Mosshad captured Otto Adolf Eichmann, at large for more than 15 years.</a:t>
            </a:r>
            <a:endParaRPr/>
          </a:p>
          <a:p>
            <a:pPr indent="0" lvl="0" marL="0" marR="0" rtl="0" algn="just">
              <a:spcBef>
                <a:spcPts val="0"/>
              </a:spcBef>
              <a:spcAft>
                <a:spcPts val="0"/>
              </a:spcAft>
              <a:buNone/>
            </a:pPr>
            <a:r>
              <a:t/>
            </a:r>
            <a:endParaRPr sz="1800">
              <a:solidFill>
                <a:srgbClr val="FFFFFF"/>
              </a:solidFill>
              <a:latin typeface="Arial"/>
              <a:ea typeface="Arial"/>
              <a:cs typeface="Arial"/>
              <a:sym typeface="Arial"/>
            </a:endParaRPr>
          </a:p>
          <a:p>
            <a:pPr indent="0" lvl="0" marL="0" marR="0" rtl="0" algn="just">
              <a:spcBef>
                <a:spcPts val="0"/>
              </a:spcBef>
              <a:spcAft>
                <a:spcPts val="0"/>
              </a:spcAft>
              <a:buNone/>
            </a:pPr>
            <a:r>
              <a:rPr lang="en-US" sz="1800">
                <a:solidFill>
                  <a:srgbClr val="FFFFFF"/>
                </a:solidFill>
                <a:latin typeface="Arial"/>
                <a:ea typeface="Arial"/>
                <a:cs typeface="Arial"/>
                <a:sym typeface="Arial"/>
              </a:rPr>
              <a:t>Eichmann's trial started in  April 1961 and finished in December, in Jerusalem.</a:t>
            </a:r>
            <a:endParaRPr/>
          </a:p>
          <a:p>
            <a:pPr indent="0" lvl="0" marL="0" marR="0" rtl="0" algn="just">
              <a:spcBef>
                <a:spcPts val="0"/>
              </a:spcBef>
              <a:spcAft>
                <a:spcPts val="0"/>
              </a:spcAft>
              <a:buNone/>
            </a:pPr>
            <a:r>
              <a:t/>
            </a:r>
            <a:endParaRPr sz="1800">
              <a:solidFill>
                <a:srgbClr val="FFFFFF"/>
              </a:solidFill>
              <a:latin typeface="Arial"/>
              <a:ea typeface="Arial"/>
              <a:cs typeface="Arial"/>
              <a:sym typeface="Arial"/>
            </a:endParaRPr>
          </a:p>
          <a:p>
            <a:pPr indent="0" lvl="0" marL="0" marR="0" rtl="0" algn="just">
              <a:spcBef>
                <a:spcPts val="0"/>
              </a:spcBef>
              <a:spcAft>
                <a:spcPts val="0"/>
              </a:spcAft>
              <a:buNone/>
            </a:pPr>
            <a:r>
              <a:t/>
            </a:r>
            <a:endParaRPr sz="1800">
              <a:solidFill>
                <a:srgbClr val="FFFFFF"/>
              </a:solidFill>
              <a:latin typeface="Arial"/>
              <a:ea typeface="Arial"/>
              <a:cs typeface="Arial"/>
              <a:sym typeface="Arial"/>
            </a:endParaRPr>
          </a:p>
          <a:p>
            <a:pPr indent="0" lvl="0" marL="0" marR="0" rtl="0" algn="just">
              <a:spcBef>
                <a:spcPts val="0"/>
              </a:spcBef>
              <a:spcAft>
                <a:spcPts val="0"/>
              </a:spcAft>
              <a:buNone/>
            </a:pPr>
            <a:r>
              <a:rPr lang="en-US" sz="1800">
                <a:solidFill>
                  <a:srgbClr val="FFFFFF"/>
                </a:solidFill>
                <a:latin typeface="Arial"/>
                <a:ea typeface="Arial"/>
                <a:cs typeface="Arial"/>
                <a:sym typeface="Arial"/>
              </a:rPr>
              <a:t>The trial is summarized in the 1999 documentary </a:t>
            </a:r>
            <a:r>
              <a:rPr i="1" lang="en-US" sz="1800">
                <a:solidFill>
                  <a:srgbClr val="FFFFFF"/>
                </a:solidFill>
                <a:latin typeface="Arial"/>
                <a:ea typeface="Arial"/>
                <a:cs typeface="Arial"/>
                <a:sym typeface="Arial"/>
              </a:rPr>
              <a:t>"The specialist – Portrait of a modern criminal"</a:t>
            </a:r>
            <a:r>
              <a:rPr lang="en-US" sz="1800">
                <a:solidFill>
                  <a:srgbClr val="FFFFFF"/>
                </a:solidFill>
                <a:latin typeface="Arial"/>
                <a:ea typeface="Arial"/>
                <a:cs typeface="Arial"/>
                <a:sym typeface="Arial"/>
              </a:rPr>
              <a:t> by Eyal Sivan.</a:t>
            </a:r>
            <a:endParaRPr sz="1800">
              <a:solidFill>
                <a:srgbClr val="FFFFFF"/>
              </a:solidFill>
              <a:latin typeface="Calibri"/>
              <a:ea typeface="Calibri"/>
              <a:cs typeface="Calibri"/>
              <a:sym typeface="Calibri"/>
            </a:endParaRPr>
          </a:p>
        </p:txBody>
      </p:sp>
      <p:sp>
        <p:nvSpPr>
          <p:cNvPr id="2990" name="Google Shape;2990;p71"/>
          <p:cNvSpPr txBox="1"/>
          <p:nvPr/>
        </p:nvSpPr>
        <p:spPr>
          <a:xfrm>
            <a:off x="1676398" y="5141898"/>
            <a:ext cx="871369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FFFFFF"/>
                </a:solidFill>
                <a:latin typeface="Arial"/>
                <a:ea typeface="Arial"/>
                <a:cs typeface="Arial"/>
                <a:sym typeface="Arial"/>
              </a:rPr>
              <a:t>WHO WAS OTTO ADOLF EICHMANN?</a:t>
            </a:r>
            <a:endParaRPr/>
          </a:p>
        </p:txBody>
      </p:sp>
      <p:sp>
        <p:nvSpPr>
          <p:cNvPr id="2991" name="Google Shape;2991;p71"/>
          <p:cNvSpPr txBox="1"/>
          <p:nvPr/>
        </p:nvSpPr>
        <p:spPr>
          <a:xfrm>
            <a:off x="1675600" y="322225"/>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5" name="Shape 2995"/>
        <p:cNvGrpSpPr/>
        <p:nvPr/>
      </p:nvGrpSpPr>
      <p:grpSpPr>
        <a:xfrm>
          <a:off x="0" y="0"/>
          <a:ext cx="0" cy="0"/>
          <a:chOff x="0" y="0"/>
          <a:chExt cx="0" cy="0"/>
        </a:xfrm>
      </p:grpSpPr>
      <p:sp>
        <p:nvSpPr>
          <p:cNvPr id="2996" name="Google Shape;2996;p72"/>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EICHMANN'S TRIAL</a:t>
            </a:r>
            <a:endParaRPr/>
          </a:p>
        </p:txBody>
      </p:sp>
      <p:sp>
        <p:nvSpPr>
          <p:cNvPr id="2997" name="Google Shape;2997;p72"/>
          <p:cNvSpPr txBox="1"/>
          <p:nvPr/>
        </p:nvSpPr>
        <p:spPr>
          <a:xfrm>
            <a:off x="1739792" y="1631577"/>
            <a:ext cx="8713694"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FFFF"/>
                </a:solidFill>
                <a:latin typeface="Arial"/>
                <a:ea typeface="Arial"/>
                <a:cs typeface="Arial"/>
                <a:sym typeface="Arial"/>
              </a:rPr>
              <a:t>Eichmann was a "phantom burocrat"; just an employee working from Monday to Friday behind a desk in a common office.</a:t>
            </a:r>
            <a:endParaRPr/>
          </a:p>
          <a:p>
            <a:pPr indent="0" lvl="0" marL="0" marR="0" rtl="0" algn="just">
              <a:spcBef>
                <a:spcPts val="0"/>
              </a:spcBef>
              <a:spcAft>
                <a:spcPts val="0"/>
              </a:spcAft>
              <a:buNone/>
            </a:pPr>
            <a:r>
              <a:t/>
            </a:r>
            <a:endParaRPr sz="1800">
              <a:solidFill>
                <a:srgbClr val="FFFFFF"/>
              </a:solidFill>
              <a:latin typeface="Arial"/>
              <a:ea typeface="Arial"/>
              <a:cs typeface="Arial"/>
              <a:sym typeface="Arial"/>
            </a:endParaRPr>
          </a:p>
          <a:p>
            <a:pPr indent="0" lvl="0" marL="0" marR="0" rtl="0" algn="just">
              <a:spcBef>
                <a:spcPts val="0"/>
              </a:spcBef>
              <a:spcAft>
                <a:spcPts val="0"/>
              </a:spcAft>
              <a:buNone/>
            </a:pPr>
            <a:r>
              <a:rPr lang="en-US" sz="1800">
                <a:solidFill>
                  <a:srgbClr val="FFFFFF"/>
                </a:solidFill>
                <a:latin typeface="Arial"/>
                <a:ea typeface="Arial"/>
                <a:cs typeface="Arial"/>
                <a:sym typeface="Arial"/>
              </a:rPr>
              <a:t>From that desk Eichmann creates procedures to "legally" expel hebrews from the country and signs the documents for their deportation. He became the expert on herding and moving hebrews in large groups.</a:t>
            </a:r>
            <a:endParaRPr/>
          </a:p>
          <a:p>
            <a:pPr indent="0" lvl="0" marL="0" marR="0" rtl="0" algn="just">
              <a:spcBef>
                <a:spcPts val="0"/>
              </a:spcBef>
              <a:spcAft>
                <a:spcPts val="0"/>
              </a:spcAft>
              <a:buNone/>
            </a:pPr>
            <a:r>
              <a:t/>
            </a:r>
            <a:endParaRPr sz="1800">
              <a:solidFill>
                <a:srgbClr val="FFFFFF"/>
              </a:solidFill>
              <a:latin typeface="Arial"/>
              <a:ea typeface="Arial"/>
              <a:cs typeface="Arial"/>
              <a:sym typeface="Arial"/>
            </a:endParaRPr>
          </a:p>
          <a:p>
            <a:pPr indent="0" lvl="0" marL="0" marR="0" rtl="0" algn="just">
              <a:spcBef>
                <a:spcPts val="0"/>
              </a:spcBef>
              <a:spcAft>
                <a:spcPts val="0"/>
              </a:spcAft>
              <a:buNone/>
            </a:pPr>
            <a:r>
              <a:t/>
            </a:r>
            <a:endParaRPr sz="1800">
              <a:solidFill>
                <a:srgbClr val="FFFFFF"/>
              </a:solidFill>
              <a:latin typeface="Arial"/>
              <a:ea typeface="Arial"/>
              <a:cs typeface="Arial"/>
              <a:sym typeface="Arial"/>
            </a:endParaRPr>
          </a:p>
          <a:p>
            <a:pPr indent="0" lvl="0" marL="0" marR="0" rtl="0" algn="just">
              <a:spcBef>
                <a:spcPts val="0"/>
              </a:spcBef>
              <a:spcAft>
                <a:spcPts val="0"/>
              </a:spcAft>
              <a:buNone/>
            </a:pPr>
            <a:r>
              <a:rPr b="1" lang="en-US" sz="2400">
                <a:solidFill>
                  <a:srgbClr val="FFFFFF"/>
                </a:solidFill>
                <a:latin typeface="Arial"/>
                <a:ea typeface="Arial"/>
                <a:cs typeface="Arial"/>
                <a:sym typeface="Arial"/>
              </a:rPr>
              <a:t>From 1941 to 1945, Adolf Eichmann is the main responsible for sweeping, evacuating and moving towards the death camps the polish, slovene and gipsy hebrews.</a:t>
            </a:r>
            <a:endParaRPr/>
          </a:p>
        </p:txBody>
      </p:sp>
      <p:sp>
        <p:nvSpPr>
          <p:cNvPr id="2998" name="Google Shape;2998;p72"/>
          <p:cNvSpPr txBox="1"/>
          <p:nvPr/>
        </p:nvSpPr>
        <p:spPr>
          <a:xfrm>
            <a:off x="1675600" y="322225"/>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2" name="Shape 3002"/>
        <p:cNvGrpSpPr/>
        <p:nvPr/>
      </p:nvGrpSpPr>
      <p:grpSpPr>
        <a:xfrm>
          <a:off x="0" y="0"/>
          <a:ext cx="0" cy="0"/>
          <a:chOff x="0" y="0"/>
          <a:chExt cx="0" cy="0"/>
        </a:xfrm>
      </p:grpSpPr>
      <p:sp>
        <p:nvSpPr>
          <p:cNvPr id="3003" name="Google Shape;3003;p73"/>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IL PROCESSO EICHMANN</a:t>
            </a:r>
            <a:endParaRPr/>
          </a:p>
        </p:txBody>
      </p:sp>
      <p:sp>
        <p:nvSpPr>
          <p:cNvPr id="3004" name="Google Shape;3004;p73"/>
          <p:cNvSpPr txBox="1"/>
          <p:nvPr/>
        </p:nvSpPr>
        <p:spPr>
          <a:xfrm>
            <a:off x="1748757" y="2169459"/>
            <a:ext cx="8713694"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FFFF"/>
                </a:solidFill>
                <a:latin typeface="Arial"/>
                <a:ea typeface="Arial"/>
                <a:cs typeface="Arial"/>
                <a:sym typeface="Arial"/>
              </a:rPr>
              <a:t>During the trial Eichmann chose to </a:t>
            </a:r>
            <a:r>
              <a:rPr b="1" lang="en-US" sz="1800">
                <a:solidFill>
                  <a:srgbClr val="FFFFFF"/>
                </a:solidFill>
                <a:latin typeface="Arial"/>
                <a:ea typeface="Arial"/>
                <a:cs typeface="Arial"/>
                <a:sym typeface="Arial"/>
              </a:rPr>
              <a:t>"deny every personal responsibility: he just obeyed his superiors' orders, even if he did not approve".</a:t>
            </a:r>
            <a:r>
              <a:rPr lang="en-US" sz="1800">
                <a:solidFill>
                  <a:srgbClr val="FFFFFF"/>
                </a:solidFill>
                <a:latin typeface="Arial"/>
                <a:ea typeface="Arial"/>
                <a:cs typeface="Arial"/>
                <a:sym typeface="Arial"/>
              </a:rPr>
              <a:t> At the same time, he </a:t>
            </a:r>
            <a:r>
              <a:rPr b="1" lang="en-US" sz="1800">
                <a:solidFill>
                  <a:srgbClr val="FFFFFF"/>
                </a:solidFill>
                <a:latin typeface="Arial"/>
                <a:ea typeface="Arial"/>
                <a:cs typeface="Arial"/>
                <a:sym typeface="Arial"/>
              </a:rPr>
              <a:t>"never hid how proud he was of doing his job with devotion, zeal and methodical efficiency, thus absolving himself from every ethical or simply human consideration"</a:t>
            </a:r>
            <a:r>
              <a:rPr lang="en-US" sz="1800">
                <a:solidFill>
                  <a:srgbClr val="FFFFFF"/>
                </a:solidFill>
                <a:latin typeface="Arial"/>
                <a:ea typeface="Arial"/>
                <a:cs typeface="Arial"/>
                <a:sym typeface="Arial"/>
              </a:rPr>
              <a:t>.  </a:t>
            </a:r>
            <a:endParaRPr sz="1800">
              <a:solidFill>
                <a:srgbClr val="FFFFFF"/>
              </a:solidFill>
              <a:latin typeface="Calibri"/>
              <a:ea typeface="Calibri"/>
              <a:cs typeface="Calibri"/>
              <a:sym typeface="Calibri"/>
            </a:endParaRPr>
          </a:p>
          <a:p>
            <a:pPr indent="0" lvl="0" marL="0" marR="0" rtl="0" algn="just">
              <a:spcBef>
                <a:spcPts val="0"/>
              </a:spcBef>
              <a:spcAft>
                <a:spcPts val="0"/>
              </a:spcAft>
              <a:buNone/>
            </a:pPr>
            <a:r>
              <a:rPr i="1" lang="en-US" sz="1800">
                <a:solidFill>
                  <a:srgbClr val="FFFFFF"/>
                </a:solidFill>
                <a:latin typeface="Arial"/>
                <a:ea typeface="Arial"/>
                <a:cs typeface="Arial"/>
                <a:sym typeface="Arial"/>
              </a:rPr>
              <a:t>                                                                       -(from an article of "Repubblica", 1999)</a:t>
            </a:r>
            <a:endParaRPr sz="1800">
              <a:solidFill>
                <a:srgbClr val="FFFFFF"/>
              </a:solidFill>
              <a:latin typeface="Calibri"/>
              <a:ea typeface="Calibri"/>
              <a:cs typeface="Calibri"/>
              <a:sym typeface="Calibri"/>
            </a:endParaRPr>
          </a:p>
        </p:txBody>
      </p:sp>
      <p:sp>
        <p:nvSpPr>
          <p:cNvPr id="3005" name="Google Shape;3005;p73"/>
          <p:cNvSpPr txBox="1"/>
          <p:nvPr/>
        </p:nvSpPr>
        <p:spPr>
          <a:xfrm>
            <a:off x="1675600" y="322225"/>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9" name="Shape 3009"/>
        <p:cNvGrpSpPr/>
        <p:nvPr/>
      </p:nvGrpSpPr>
      <p:grpSpPr>
        <a:xfrm>
          <a:off x="0" y="0"/>
          <a:ext cx="0" cy="0"/>
          <a:chOff x="0" y="0"/>
          <a:chExt cx="0" cy="0"/>
        </a:xfrm>
      </p:grpSpPr>
      <p:sp>
        <p:nvSpPr>
          <p:cNvPr id="3010" name="Google Shape;3010;p74"/>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EICHMANN'S TRIAL</a:t>
            </a:r>
            <a:endParaRPr/>
          </a:p>
        </p:txBody>
      </p:sp>
      <p:sp>
        <p:nvSpPr>
          <p:cNvPr id="3011" name="Google Shape;3011;p74"/>
          <p:cNvSpPr txBox="1"/>
          <p:nvPr/>
        </p:nvSpPr>
        <p:spPr>
          <a:xfrm>
            <a:off x="1675600" y="322225"/>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012" name="Google Shape;3012;p74"/>
          <p:cNvSpPr txBox="1"/>
          <p:nvPr/>
        </p:nvSpPr>
        <p:spPr>
          <a:xfrm>
            <a:off x="2217484" y="1433070"/>
            <a:ext cx="27432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Is Eichmann guilty?</a:t>
            </a:r>
            <a:endParaRPr sz="1800">
              <a:solidFill>
                <a:srgbClr val="FFFFFF"/>
              </a:solidFill>
              <a:latin typeface="Calibri"/>
              <a:ea typeface="Calibri"/>
              <a:cs typeface="Calibri"/>
              <a:sym typeface="Calibri"/>
            </a:endParaRPr>
          </a:p>
        </p:txBody>
      </p:sp>
      <p:sp>
        <p:nvSpPr>
          <p:cNvPr id="3013" name="Google Shape;3013;p74"/>
          <p:cNvSpPr txBox="1"/>
          <p:nvPr/>
        </p:nvSpPr>
        <p:spPr>
          <a:xfrm>
            <a:off x="5723324" y="1951745"/>
            <a:ext cx="27432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If a criminal is defined as "he who breaks the law", can we really brand Eichmann a criminal?</a:t>
            </a:r>
            <a:endParaRPr sz="1800">
              <a:solidFill>
                <a:srgbClr val="FFFFFF"/>
              </a:solidFill>
              <a:latin typeface="Calibri"/>
              <a:ea typeface="Calibri"/>
              <a:cs typeface="Calibri"/>
              <a:sym typeface="Calibri"/>
            </a:endParaRPr>
          </a:p>
        </p:txBody>
      </p:sp>
      <p:sp>
        <p:nvSpPr>
          <p:cNvPr id="3014" name="Google Shape;3014;p74"/>
          <p:cNvSpPr txBox="1"/>
          <p:nvPr/>
        </p:nvSpPr>
        <p:spPr>
          <a:xfrm>
            <a:off x="2581274" y="3304853"/>
            <a:ext cx="27432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Eichmann never phisically killed anyone. Are his actions on the same level as those of the SS officers who executed hundreds ?</a:t>
            </a:r>
            <a:endParaRPr sz="1800">
              <a:solidFill>
                <a:srgbClr val="FFFFFF"/>
              </a:solidFill>
              <a:latin typeface="Calibri"/>
              <a:ea typeface="Calibri"/>
              <a:cs typeface="Calibri"/>
              <a:sym typeface="Calibri"/>
            </a:endParaRPr>
          </a:p>
        </p:txBody>
      </p:sp>
      <p:sp>
        <p:nvSpPr>
          <p:cNvPr id="3015" name="Google Shape;3015;p74"/>
          <p:cNvSpPr txBox="1"/>
          <p:nvPr/>
        </p:nvSpPr>
        <p:spPr>
          <a:xfrm>
            <a:off x="6863924" y="4811646"/>
            <a:ext cx="27432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If history went down differently, would we judge Eichmann differently as well?</a:t>
            </a:r>
            <a:endParaRPr sz="1800">
              <a:solidFill>
                <a:srgbClr val="FFFFFF"/>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9" name="Shape 3019"/>
        <p:cNvGrpSpPr/>
        <p:nvPr/>
      </p:nvGrpSpPr>
      <p:grpSpPr>
        <a:xfrm>
          <a:off x="0" y="0"/>
          <a:ext cx="0" cy="0"/>
          <a:chOff x="0" y="0"/>
          <a:chExt cx="0" cy="0"/>
        </a:xfrm>
      </p:grpSpPr>
      <p:sp>
        <p:nvSpPr>
          <p:cNvPr id="3020" name="Google Shape;3020;p75"/>
          <p:cNvSpPr txBox="1"/>
          <p:nvPr>
            <p:ph type="title"/>
          </p:nvPr>
        </p:nvSpPr>
        <p:spPr>
          <a:xfrm>
            <a:off x="1677522" y="76975"/>
            <a:ext cx="8836958" cy="9311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ZYGMUNT BAUMAN</a:t>
            </a:r>
            <a:br>
              <a:rPr lang="en-US" sz="3600">
                <a:latin typeface="Arial"/>
                <a:ea typeface="Arial"/>
                <a:cs typeface="Arial"/>
                <a:sym typeface="Arial"/>
              </a:rPr>
            </a:br>
            <a:r>
              <a:rPr lang="en-US" sz="2000">
                <a:latin typeface="Arial"/>
                <a:ea typeface="Arial"/>
                <a:cs typeface="Arial"/>
                <a:sym typeface="Arial"/>
              </a:rPr>
              <a:t>BUROCRACY</a:t>
            </a:r>
            <a:endParaRPr sz="2000">
              <a:latin typeface="Arial"/>
              <a:ea typeface="Arial"/>
              <a:cs typeface="Arial"/>
              <a:sym typeface="Arial"/>
            </a:endParaRPr>
          </a:p>
        </p:txBody>
      </p:sp>
      <p:sp>
        <p:nvSpPr>
          <p:cNvPr id="3021" name="Google Shape;3021;p75"/>
          <p:cNvSpPr txBox="1"/>
          <p:nvPr/>
        </p:nvSpPr>
        <p:spPr>
          <a:xfrm>
            <a:off x="1739793" y="1344707"/>
            <a:ext cx="5674659"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FFFF"/>
                </a:solidFill>
                <a:latin typeface="Arial"/>
                <a:ea typeface="Arial"/>
                <a:cs typeface="Arial"/>
                <a:sym typeface="Arial"/>
              </a:rPr>
              <a:t>In every burocracy we can find elements that helped the Nazists to expand so fast:</a:t>
            </a:r>
            <a:endParaRPr/>
          </a:p>
        </p:txBody>
      </p:sp>
      <p:pic>
        <p:nvPicPr>
          <p:cNvPr descr="A person sitting in a chair talking on the phone&#10;&#10;Description automatically generated" id="3022" name="Google Shape;3022;p75"/>
          <p:cNvPicPr preferRelativeResize="0"/>
          <p:nvPr/>
        </p:nvPicPr>
        <p:blipFill rotWithShape="1">
          <a:blip r:embed="rId3">
            <a:alphaModFix/>
          </a:blip>
          <a:srcRect b="0" l="0" r="0" t="0"/>
          <a:stretch/>
        </p:blipFill>
        <p:spPr>
          <a:xfrm>
            <a:off x="7413811" y="999564"/>
            <a:ext cx="2743200" cy="1828800"/>
          </a:xfrm>
          <a:prstGeom prst="rect">
            <a:avLst/>
          </a:prstGeom>
          <a:noFill/>
          <a:ln>
            <a:noFill/>
          </a:ln>
        </p:spPr>
      </p:pic>
      <p:sp>
        <p:nvSpPr>
          <p:cNvPr id="3023" name="Google Shape;3023;p75"/>
          <p:cNvSpPr txBox="1"/>
          <p:nvPr/>
        </p:nvSpPr>
        <p:spPr>
          <a:xfrm>
            <a:off x="2330825" y="2608729"/>
            <a:ext cx="5602941"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FUNCTIONAL TASKS DIVISION</a:t>
            </a:r>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PRODUCTION OF INDIFFERENCE</a:t>
            </a:r>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DEHUMANIZATION AND SOCIAL DISTANCING</a:t>
            </a:r>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SUBSTITUTION OF MORAL RESPONSIBILITY WITH TECHNICAL RESPONSIBILITY</a:t>
            </a:r>
            <a:endParaRPr/>
          </a:p>
        </p:txBody>
      </p:sp>
      <p:sp>
        <p:nvSpPr>
          <p:cNvPr id="3024" name="Google Shape;3024;p75"/>
          <p:cNvSpPr txBox="1"/>
          <p:nvPr/>
        </p:nvSpPr>
        <p:spPr>
          <a:xfrm>
            <a:off x="1676398" y="5141897"/>
            <a:ext cx="8713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FFFFFF"/>
                </a:solidFill>
                <a:latin typeface="Arial"/>
                <a:ea typeface="Arial"/>
                <a:cs typeface="Arial"/>
                <a:sym typeface="Arial"/>
              </a:rPr>
              <a:t>SHOULD WE TOTALLY ELIMINATE BUROCRACY THEN?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8" name="Shape 3028"/>
        <p:cNvGrpSpPr/>
        <p:nvPr/>
      </p:nvGrpSpPr>
      <p:grpSpPr>
        <a:xfrm>
          <a:off x="0" y="0"/>
          <a:ext cx="0" cy="0"/>
          <a:chOff x="0" y="0"/>
          <a:chExt cx="0" cy="0"/>
        </a:xfrm>
      </p:grpSpPr>
      <p:sp>
        <p:nvSpPr>
          <p:cNvPr id="3029" name="Google Shape;3029;p76"/>
          <p:cNvSpPr txBox="1"/>
          <p:nvPr>
            <p:ph type="title"/>
          </p:nvPr>
        </p:nvSpPr>
        <p:spPr>
          <a:xfrm>
            <a:off x="1677522" y="76975"/>
            <a:ext cx="8836958" cy="9311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HANNAH ARENDT</a:t>
            </a:r>
            <a:br>
              <a:rPr lang="en-US" sz="3600">
                <a:latin typeface="Arial"/>
                <a:ea typeface="Arial"/>
                <a:cs typeface="Arial"/>
                <a:sym typeface="Arial"/>
              </a:rPr>
            </a:br>
            <a:r>
              <a:rPr lang="en-US" sz="2000">
                <a:latin typeface="Arial"/>
                <a:ea typeface="Arial"/>
                <a:cs typeface="Arial"/>
                <a:sym typeface="Arial"/>
              </a:rPr>
              <a:t>RADICAL EVIL</a:t>
            </a:r>
            <a:endParaRPr sz="2000">
              <a:latin typeface="Arial"/>
              <a:ea typeface="Arial"/>
              <a:cs typeface="Arial"/>
              <a:sym typeface="Arial"/>
            </a:endParaRPr>
          </a:p>
        </p:txBody>
      </p:sp>
      <p:pic>
        <p:nvPicPr>
          <p:cNvPr descr="A person looking at the camera&#10;&#10;Description automatically generated" id="3030" name="Google Shape;3030;p76"/>
          <p:cNvPicPr preferRelativeResize="0"/>
          <p:nvPr/>
        </p:nvPicPr>
        <p:blipFill rotWithShape="1">
          <a:blip r:embed="rId3">
            <a:alphaModFix/>
          </a:blip>
          <a:srcRect b="0" l="0" r="0" t="0"/>
          <a:stretch/>
        </p:blipFill>
        <p:spPr>
          <a:xfrm>
            <a:off x="7413811" y="1011838"/>
            <a:ext cx="2743200" cy="1804252"/>
          </a:xfrm>
          <a:prstGeom prst="rect">
            <a:avLst/>
          </a:prstGeom>
          <a:noFill/>
          <a:ln>
            <a:noFill/>
          </a:ln>
        </p:spPr>
      </p:pic>
      <p:sp>
        <p:nvSpPr>
          <p:cNvPr id="3031" name="Google Shape;3031;p76"/>
          <p:cNvSpPr txBox="1"/>
          <p:nvPr/>
        </p:nvSpPr>
        <p:spPr>
          <a:xfrm>
            <a:off x="1810872" y="1479177"/>
            <a:ext cx="5602941"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IS TO CONSIDER OTHER HUMAN BEINGS AS:</a:t>
            </a:r>
            <a:endParaRPr sz="1800">
              <a:solidFill>
                <a:srgbClr val="FFFFFF"/>
              </a:solidFill>
              <a:latin typeface="Calibri"/>
              <a:ea typeface="Calibri"/>
              <a:cs typeface="Calibri"/>
              <a:sym typeface="Calibri"/>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SUPERFLUOUS, UNNECESSARY</a:t>
            </a:r>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OBJECTS OR NUMBERS ON A LIST, THUS DENYING THEIR DIGNITY AND HUMAN QUALITIES.</a:t>
            </a:r>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Calibri"/>
              <a:ea typeface="Calibri"/>
              <a:cs typeface="Calibri"/>
              <a:sym typeface="Calibri"/>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Calibri"/>
              <a:ea typeface="Calibri"/>
              <a:cs typeface="Calibri"/>
              <a:sym typeface="Calibri"/>
            </a:endParaRPr>
          </a:p>
        </p:txBody>
      </p:sp>
      <p:sp>
        <p:nvSpPr>
          <p:cNvPr id="3032" name="Google Shape;3032;p76"/>
          <p:cNvSpPr txBox="1"/>
          <p:nvPr/>
        </p:nvSpPr>
        <p:spPr>
          <a:xfrm>
            <a:off x="1676399" y="5141897"/>
            <a:ext cx="883855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FFFFFF"/>
                </a:solidFill>
                <a:latin typeface="Arial"/>
                <a:ea typeface="Arial"/>
                <a:cs typeface="Arial"/>
                <a:sym typeface="Arial"/>
              </a:rPr>
              <a:t>BY THIS DEFINITION, DID YOU EVER FIND YOURSELVES "EVIL"?</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6" name="Shape 3036"/>
        <p:cNvGrpSpPr/>
        <p:nvPr/>
      </p:nvGrpSpPr>
      <p:grpSpPr>
        <a:xfrm>
          <a:off x="0" y="0"/>
          <a:ext cx="0" cy="0"/>
          <a:chOff x="0" y="0"/>
          <a:chExt cx="0" cy="0"/>
        </a:xfrm>
      </p:grpSpPr>
      <p:sp>
        <p:nvSpPr>
          <p:cNvPr id="3037" name="Google Shape;3037;p77"/>
          <p:cNvSpPr txBox="1"/>
          <p:nvPr>
            <p:ph type="title"/>
          </p:nvPr>
        </p:nvSpPr>
        <p:spPr>
          <a:xfrm>
            <a:off x="1677522" y="76975"/>
            <a:ext cx="8836958" cy="9311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MILGRAM'S EXPERIMENT</a:t>
            </a:r>
            <a:br>
              <a:rPr lang="en-US" sz="3600">
                <a:latin typeface="Arial"/>
                <a:ea typeface="Arial"/>
                <a:cs typeface="Arial"/>
                <a:sym typeface="Arial"/>
              </a:rPr>
            </a:br>
            <a:r>
              <a:rPr lang="en-US" sz="2000">
                <a:latin typeface="Arial"/>
                <a:ea typeface="Arial"/>
                <a:cs typeface="Arial"/>
                <a:sym typeface="Arial"/>
              </a:rPr>
              <a:t>CAN WE ALL CARRY OUT UNSPEAKABLE ACTS?</a:t>
            </a:r>
            <a:endParaRPr/>
          </a:p>
        </p:txBody>
      </p:sp>
      <p:sp>
        <p:nvSpPr>
          <p:cNvPr id="3038" name="Google Shape;3038;p77"/>
          <p:cNvSpPr txBox="1"/>
          <p:nvPr/>
        </p:nvSpPr>
        <p:spPr>
          <a:xfrm>
            <a:off x="7637929" y="4518212"/>
            <a:ext cx="303903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V = Experimenter </a:t>
            </a:r>
            <a:endParaRPr/>
          </a:p>
          <a:p>
            <a:pPr indent="0" lvl="0" marL="0" marR="0" rtl="0" algn="l">
              <a:spcBef>
                <a:spcPts val="0"/>
              </a:spcBef>
              <a:spcAft>
                <a:spcPts val="0"/>
              </a:spcAft>
              <a:buNone/>
            </a:pPr>
            <a:r>
              <a:rPr lang="en-US" sz="1400">
                <a:solidFill>
                  <a:srgbClr val="FFFFFF"/>
                </a:solidFill>
                <a:latin typeface="Arial"/>
                <a:ea typeface="Arial"/>
                <a:cs typeface="Arial"/>
                <a:sym typeface="Arial"/>
              </a:rPr>
              <a:t>L = Subject</a:t>
            </a:r>
            <a:endParaRPr sz="1400">
              <a:solidFill>
                <a:srgbClr val="FFFFFF"/>
              </a:solidFill>
              <a:latin typeface="Arial"/>
              <a:ea typeface="Arial"/>
              <a:cs typeface="Arial"/>
              <a:sym typeface="Arial"/>
            </a:endParaRPr>
          </a:p>
          <a:p>
            <a:pPr indent="0" lvl="0" marL="0" marR="0" rtl="0" algn="l">
              <a:spcBef>
                <a:spcPts val="0"/>
              </a:spcBef>
              <a:spcAft>
                <a:spcPts val="0"/>
              </a:spcAft>
              <a:buNone/>
            </a:pPr>
            <a:r>
              <a:rPr lang="en-US" sz="1400">
                <a:solidFill>
                  <a:srgbClr val="FFFFFF"/>
                </a:solidFill>
                <a:latin typeface="Arial"/>
                <a:ea typeface="Arial"/>
                <a:cs typeface="Arial"/>
                <a:sym typeface="Arial"/>
              </a:rPr>
              <a:t>S = Accomplice</a:t>
            </a:r>
            <a:endParaRPr sz="1400">
              <a:solidFill>
                <a:srgbClr val="FFFFFF"/>
              </a:solidFill>
              <a:latin typeface="Arial"/>
              <a:ea typeface="Arial"/>
              <a:cs typeface="Arial"/>
              <a:sym typeface="Arial"/>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Calibri"/>
              <a:ea typeface="Calibri"/>
              <a:cs typeface="Calibri"/>
              <a:sym typeface="Calibri"/>
            </a:endParaRPr>
          </a:p>
        </p:txBody>
      </p:sp>
      <p:pic>
        <p:nvPicPr>
          <p:cNvPr descr="A close up of a logo&#10;&#10;Description automatically generated" id="3039" name="Google Shape;3039;p77"/>
          <p:cNvPicPr preferRelativeResize="0"/>
          <p:nvPr/>
        </p:nvPicPr>
        <p:blipFill rotWithShape="1">
          <a:blip r:embed="rId3">
            <a:alphaModFix/>
          </a:blip>
          <a:srcRect b="0" l="0" r="0" t="0"/>
          <a:stretch/>
        </p:blipFill>
        <p:spPr>
          <a:xfrm>
            <a:off x="7637929" y="1080211"/>
            <a:ext cx="2743200" cy="3478378"/>
          </a:xfrm>
          <a:prstGeom prst="rect">
            <a:avLst/>
          </a:prstGeom>
          <a:noFill/>
          <a:ln>
            <a:noFill/>
          </a:ln>
        </p:spPr>
      </p:pic>
      <p:sp>
        <p:nvSpPr>
          <p:cNvPr id="3040" name="Google Shape;3040;p77"/>
          <p:cNvSpPr txBox="1"/>
          <p:nvPr/>
        </p:nvSpPr>
        <p:spPr>
          <a:xfrm>
            <a:off x="1586752" y="713332"/>
            <a:ext cx="605117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The accomplice must memorize a series of two words read to him (ex. Blue-Sea) and then he's interrogated.</a:t>
            </a:r>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At every mistake the subject must inflict an electric discharge with a button, ranging from 15 to 450V (in 15V increments, for a total of 30 buttons).</a:t>
            </a:r>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3041" name="Google Shape;3041;p77"/>
          <p:cNvSpPr txBox="1"/>
          <p:nvPr/>
        </p:nvSpPr>
        <p:spPr>
          <a:xfrm>
            <a:off x="1676399" y="2715023"/>
            <a:ext cx="5871883"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Before commencing, the accomplice says he had some minor heart-related issues and that he's worried about the discharges. He's reassured by the experimenter.</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The accomplice is not in the same room as the subject and the experimenter.</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Discharges are fake.</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The accomplice whines and screams following a precise script (after 330V he gave no more life signs) </a:t>
            </a:r>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3042" name="Google Shape;3042;p77"/>
          <p:cNvSpPr txBox="1"/>
          <p:nvPr/>
        </p:nvSpPr>
        <p:spPr>
          <a:xfrm>
            <a:off x="1676401" y="6051176"/>
            <a:ext cx="870472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FFFF"/>
                </a:solidFill>
                <a:latin typeface="Arial"/>
                <a:ea typeface="Arial"/>
                <a:cs typeface="Arial"/>
                <a:sym typeface="Arial"/>
              </a:rPr>
              <a:t>HOW MANY PEOPLE DELIVER THE 450V DISCHARGE?</a:t>
            </a:r>
            <a:endParaRPr b="1" sz="1800">
              <a:solidFill>
                <a:srgbClr val="FFFFFF"/>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6" name="Shape 3046"/>
        <p:cNvGrpSpPr/>
        <p:nvPr/>
      </p:nvGrpSpPr>
      <p:grpSpPr>
        <a:xfrm>
          <a:off x="0" y="0"/>
          <a:ext cx="0" cy="0"/>
          <a:chOff x="0" y="0"/>
          <a:chExt cx="0" cy="0"/>
        </a:xfrm>
      </p:grpSpPr>
      <p:sp>
        <p:nvSpPr>
          <p:cNvPr id="3047" name="Google Shape;3047;p78"/>
          <p:cNvSpPr txBox="1"/>
          <p:nvPr>
            <p:ph type="title"/>
          </p:nvPr>
        </p:nvSpPr>
        <p:spPr>
          <a:xfrm>
            <a:off x="1677522" y="76975"/>
            <a:ext cx="8836958" cy="9311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MILGRAM'S EXPERIMENT</a:t>
            </a:r>
            <a:br>
              <a:rPr lang="en-US" sz="3600">
                <a:latin typeface="Arial"/>
                <a:ea typeface="Arial"/>
                <a:cs typeface="Arial"/>
                <a:sym typeface="Arial"/>
              </a:rPr>
            </a:br>
            <a:r>
              <a:rPr lang="en-US" sz="2000">
                <a:latin typeface="Arial"/>
                <a:ea typeface="Arial"/>
                <a:cs typeface="Arial"/>
                <a:sym typeface="Arial"/>
              </a:rPr>
              <a:t>CAN WE ALL CARRY OUT UNSPEAKABLE ACTS?</a:t>
            </a:r>
            <a:endParaRPr/>
          </a:p>
        </p:txBody>
      </p:sp>
      <p:pic>
        <p:nvPicPr>
          <p:cNvPr descr="A picture containing clock, device, meter&#10;&#10;Description automatically generated" id="3048" name="Google Shape;3048;p78"/>
          <p:cNvPicPr preferRelativeResize="0"/>
          <p:nvPr/>
        </p:nvPicPr>
        <p:blipFill rotWithShape="1">
          <a:blip r:embed="rId3">
            <a:alphaModFix/>
          </a:blip>
          <a:srcRect b="0" l="0" r="0" t="0"/>
          <a:stretch/>
        </p:blipFill>
        <p:spPr>
          <a:xfrm>
            <a:off x="2788025" y="1406339"/>
            <a:ext cx="6759387" cy="4224616"/>
          </a:xfrm>
          <a:prstGeom prst="rect">
            <a:avLst/>
          </a:prstGeom>
          <a:noFill/>
          <a:ln>
            <a:noFill/>
          </a:ln>
        </p:spPr>
      </p:pic>
      <p:sp>
        <p:nvSpPr>
          <p:cNvPr id="3049" name="Google Shape;3049;p78"/>
          <p:cNvSpPr txBox="1"/>
          <p:nvPr/>
        </p:nvSpPr>
        <p:spPr>
          <a:xfrm>
            <a:off x="7360024" y="13716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300V</a:t>
            </a:r>
            <a:endParaRPr/>
          </a:p>
        </p:txBody>
      </p:sp>
      <p:sp>
        <p:nvSpPr>
          <p:cNvPr id="3050" name="Google Shape;3050;p78"/>
          <p:cNvSpPr txBox="1"/>
          <p:nvPr/>
        </p:nvSpPr>
        <p:spPr>
          <a:xfrm>
            <a:off x="7360024" y="2034988"/>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315V</a:t>
            </a:r>
            <a:endParaRPr/>
          </a:p>
        </p:txBody>
      </p:sp>
      <p:sp>
        <p:nvSpPr>
          <p:cNvPr id="3051" name="Google Shape;3051;p78"/>
          <p:cNvSpPr txBox="1"/>
          <p:nvPr/>
        </p:nvSpPr>
        <p:spPr>
          <a:xfrm>
            <a:off x="7360024" y="2644588"/>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330V</a:t>
            </a:r>
            <a:endParaRPr/>
          </a:p>
        </p:txBody>
      </p:sp>
      <p:sp>
        <p:nvSpPr>
          <p:cNvPr id="3052" name="Google Shape;3052;p78"/>
          <p:cNvSpPr txBox="1"/>
          <p:nvPr/>
        </p:nvSpPr>
        <p:spPr>
          <a:xfrm>
            <a:off x="7360023" y="3290046"/>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345V</a:t>
            </a:r>
            <a:endParaRPr/>
          </a:p>
        </p:txBody>
      </p:sp>
      <p:sp>
        <p:nvSpPr>
          <p:cNvPr id="3053" name="Google Shape;3053;p78"/>
          <p:cNvSpPr txBox="1"/>
          <p:nvPr/>
        </p:nvSpPr>
        <p:spPr>
          <a:xfrm>
            <a:off x="7360023" y="3953434"/>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360V</a:t>
            </a:r>
            <a:endParaRPr/>
          </a:p>
        </p:txBody>
      </p:sp>
      <p:sp>
        <p:nvSpPr>
          <p:cNvPr id="3054" name="Google Shape;3054;p78"/>
          <p:cNvSpPr txBox="1"/>
          <p:nvPr/>
        </p:nvSpPr>
        <p:spPr>
          <a:xfrm>
            <a:off x="7360024" y="4634752"/>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375V</a:t>
            </a:r>
            <a:endParaRPr/>
          </a:p>
        </p:txBody>
      </p:sp>
      <p:sp>
        <p:nvSpPr>
          <p:cNvPr id="3055" name="Google Shape;3055;p78"/>
          <p:cNvSpPr txBox="1"/>
          <p:nvPr/>
        </p:nvSpPr>
        <p:spPr>
          <a:xfrm>
            <a:off x="7360024" y="5262282"/>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450V</a:t>
            </a:r>
            <a:endParaRPr/>
          </a:p>
        </p:txBody>
      </p:sp>
      <p:sp>
        <p:nvSpPr>
          <p:cNvPr id="3056" name="Google Shape;3056;p78"/>
          <p:cNvSpPr txBox="1"/>
          <p:nvPr/>
        </p:nvSpPr>
        <p:spPr>
          <a:xfrm>
            <a:off x="1730189" y="5782235"/>
            <a:ext cx="873162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65% OF THE SUBJECTS DELIVERS THE 450V DISCHARGE 3 TIMES!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0" name="Shape 3060"/>
        <p:cNvGrpSpPr/>
        <p:nvPr/>
      </p:nvGrpSpPr>
      <p:grpSpPr>
        <a:xfrm>
          <a:off x="0" y="0"/>
          <a:ext cx="0" cy="0"/>
          <a:chOff x="0" y="0"/>
          <a:chExt cx="0" cy="0"/>
        </a:xfrm>
      </p:grpSpPr>
      <p:sp>
        <p:nvSpPr>
          <p:cNvPr id="3061" name="Google Shape;3061;p79"/>
          <p:cNvSpPr txBox="1"/>
          <p:nvPr>
            <p:ph type="title"/>
          </p:nvPr>
        </p:nvSpPr>
        <p:spPr>
          <a:xfrm>
            <a:off x="1677522" y="76975"/>
            <a:ext cx="8836958" cy="9311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MILGRAM'S EXPERIMENT</a:t>
            </a:r>
            <a:br>
              <a:rPr lang="en-US" sz="3600">
                <a:latin typeface="Arial"/>
                <a:ea typeface="Arial"/>
                <a:cs typeface="Arial"/>
                <a:sym typeface="Arial"/>
              </a:rPr>
            </a:br>
            <a:r>
              <a:rPr lang="en-US" sz="2000">
                <a:latin typeface="Arial"/>
                <a:ea typeface="Arial"/>
                <a:cs typeface="Arial"/>
                <a:sym typeface="Arial"/>
              </a:rPr>
              <a:t>CAN WE ALL CARRY OUT UNSPEAKABLE ACTS?</a:t>
            </a:r>
            <a:endParaRPr/>
          </a:p>
        </p:txBody>
      </p:sp>
      <p:sp>
        <p:nvSpPr>
          <p:cNvPr id="3062" name="Google Shape;3062;p79"/>
          <p:cNvSpPr txBox="1"/>
          <p:nvPr/>
        </p:nvSpPr>
        <p:spPr>
          <a:xfrm>
            <a:off x="1730189" y="2106705"/>
            <a:ext cx="8731623"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ETERONOMIC STATE:</a:t>
            </a:r>
            <a:endParaRPr/>
          </a:p>
          <a:p>
            <a:pPr indent="0" lvl="0" marL="0" marR="0" rtl="0" algn="ctr">
              <a:spcBef>
                <a:spcPts val="0"/>
              </a:spcBef>
              <a:spcAft>
                <a:spcPts val="0"/>
              </a:spcAft>
              <a:buNone/>
            </a:pPr>
            <a:r>
              <a:rPr lang="en-US" sz="1800">
                <a:solidFill>
                  <a:srgbClr val="FFFFFF"/>
                </a:solidFill>
                <a:latin typeface="Arial"/>
                <a:ea typeface="Arial"/>
                <a:cs typeface="Arial"/>
                <a:sym typeface="Arial"/>
              </a:rPr>
              <a:t>Condition where a person no longer considers himself an autonomous and responsible being , but an instrument to carry out orders given by a (perceived) legitimate authority .</a:t>
            </a:r>
            <a:endParaRPr/>
          </a:p>
        </p:txBody>
      </p:sp>
      <p:sp>
        <p:nvSpPr>
          <p:cNvPr id="3063" name="Google Shape;3063;p79"/>
          <p:cNvSpPr txBox="1"/>
          <p:nvPr/>
        </p:nvSpPr>
        <p:spPr>
          <a:xfrm>
            <a:off x="1730189" y="3720353"/>
            <a:ext cx="873162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In this condition a person feels responsible towards the authority, ma not towards the actions executed in its name. </a:t>
            </a:r>
            <a:endParaRPr sz="1800">
              <a:solidFill>
                <a:srgbClr val="FFFFFF"/>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7" name="Shape 3067"/>
        <p:cNvGrpSpPr/>
        <p:nvPr/>
      </p:nvGrpSpPr>
      <p:grpSpPr>
        <a:xfrm>
          <a:off x="0" y="0"/>
          <a:ext cx="0" cy="0"/>
          <a:chOff x="0" y="0"/>
          <a:chExt cx="0" cy="0"/>
        </a:xfrm>
      </p:grpSpPr>
      <p:sp>
        <p:nvSpPr>
          <p:cNvPr id="3068" name="Google Shape;3068;p80"/>
          <p:cNvSpPr txBox="1"/>
          <p:nvPr/>
        </p:nvSpPr>
        <p:spPr>
          <a:xfrm>
            <a:off x="1730189" y="277906"/>
            <a:ext cx="873162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DISTANCE FROM THE VICTIM AND EFFECTS ON MILGRAM'S EXPERIMENT</a:t>
            </a:r>
            <a:endParaRPr sz="2400">
              <a:solidFill>
                <a:srgbClr val="FFFFFF"/>
              </a:solidFill>
              <a:latin typeface="Arial"/>
              <a:ea typeface="Arial"/>
              <a:cs typeface="Arial"/>
              <a:sym typeface="Arial"/>
            </a:endParaRPr>
          </a:p>
        </p:txBody>
      </p:sp>
      <p:graphicFrame>
        <p:nvGraphicFramePr>
          <p:cNvPr id="3069" name="Google Shape;3069;p80"/>
          <p:cNvGraphicFramePr/>
          <p:nvPr/>
        </p:nvGraphicFramePr>
        <p:xfrm>
          <a:off x="2196353" y="1452283"/>
          <a:ext cx="3000000" cy="3000000"/>
        </p:xfrm>
        <a:graphic>
          <a:graphicData uri="http://schemas.openxmlformats.org/drawingml/2006/table">
            <a:tbl>
              <a:tblPr bandRow="1" firstRow="1">
                <a:noFill/>
                <a:tableStyleId>{7CEAD3AE-DF3E-4454-B8BB-DB30CBBA1EEC}</a:tableStyleId>
              </a:tblPr>
              <a:tblGrid>
                <a:gridCol w="1588675"/>
                <a:gridCol w="1588675"/>
                <a:gridCol w="1588675"/>
                <a:gridCol w="1588675"/>
                <a:gridCol w="1588675"/>
              </a:tblGrid>
              <a:tr h="12897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Distant</a:t>
                      </a:r>
                      <a:endParaRPr sz="1800"/>
                    </a:p>
                  </a:txBody>
                  <a:tcPr marT="45725" marB="45725" marR="91450" marL="91450"/>
                </a:tc>
                <a:tc>
                  <a:txBody>
                    <a:bodyPr/>
                    <a:lstStyle/>
                    <a:p>
                      <a:pPr indent="0" lvl="0" marL="0" marR="0" rtl="0" algn="l">
                        <a:spcBef>
                          <a:spcPts val="0"/>
                        </a:spcBef>
                        <a:spcAft>
                          <a:spcPts val="0"/>
                        </a:spcAft>
                        <a:buNone/>
                      </a:pPr>
                      <a:r>
                        <a:rPr lang="en-US" sz="1800"/>
                        <a:t>Audible</a:t>
                      </a:r>
                      <a:endParaRPr sz="1800"/>
                    </a:p>
                  </a:txBody>
                  <a:tcPr marT="45725" marB="45725" marR="91450" marL="91450"/>
                </a:tc>
                <a:tc>
                  <a:txBody>
                    <a:bodyPr/>
                    <a:lstStyle/>
                    <a:p>
                      <a:pPr indent="0" lvl="0" marL="0" marR="0" rtl="0" algn="l">
                        <a:spcBef>
                          <a:spcPts val="0"/>
                        </a:spcBef>
                        <a:spcAft>
                          <a:spcPts val="0"/>
                        </a:spcAft>
                        <a:buNone/>
                      </a:pPr>
                      <a:r>
                        <a:rPr lang="en-US" sz="1800"/>
                        <a:t>Close</a:t>
                      </a:r>
                      <a:endParaRPr sz="1800"/>
                    </a:p>
                  </a:txBody>
                  <a:tcPr marT="45725" marB="45725" marR="91450" marL="91450"/>
                </a:tc>
                <a:tc>
                  <a:txBody>
                    <a:bodyPr/>
                    <a:lstStyle/>
                    <a:p>
                      <a:pPr indent="0" lvl="0" marL="0" marR="0" rtl="0" algn="l">
                        <a:spcBef>
                          <a:spcPts val="0"/>
                        </a:spcBef>
                        <a:spcAft>
                          <a:spcPts val="0"/>
                        </a:spcAft>
                        <a:buNone/>
                      </a:pPr>
                      <a:r>
                        <a:rPr lang="en-US" sz="1800"/>
                        <a:t>Phisical Contact</a:t>
                      </a:r>
                      <a:endParaRPr sz="1800"/>
                    </a:p>
                  </a:txBody>
                  <a:tcPr marT="45725" marB="45725" marR="91450" marL="91450"/>
                </a:tc>
              </a:tr>
              <a:tr h="731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The victim isn't audible nor visible.</a:t>
                      </a:r>
                      <a:endParaRPr sz="1800"/>
                    </a:p>
                  </a:txBody>
                  <a:tcPr marT="45725" marB="45725" marR="91450" marL="91450"/>
                </a:tc>
                <a:tc>
                  <a:txBody>
                    <a:bodyPr/>
                    <a:lstStyle/>
                    <a:p>
                      <a:pPr indent="0" lvl="0" marL="0" marR="0" rtl="0" algn="l">
                        <a:spcBef>
                          <a:spcPts val="0"/>
                        </a:spcBef>
                        <a:spcAft>
                          <a:spcPts val="0"/>
                        </a:spcAft>
                        <a:buNone/>
                      </a:pPr>
                      <a:r>
                        <a:rPr lang="en-US" sz="1800"/>
                        <a:t>The victim can only be heard.</a:t>
                      </a:r>
                      <a:endParaRPr/>
                    </a:p>
                  </a:txBody>
                  <a:tcPr marT="45725" marB="45725" marR="91450" marL="91450"/>
                </a:tc>
                <a:tc>
                  <a:txBody>
                    <a:bodyPr/>
                    <a:lstStyle/>
                    <a:p>
                      <a:pPr indent="0" lvl="0" marL="0" marR="0" rtl="0" algn="l">
                        <a:spcBef>
                          <a:spcPts val="0"/>
                        </a:spcBef>
                        <a:spcAft>
                          <a:spcPts val="0"/>
                        </a:spcAft>
                        <a:buNone/>
                      </a:pPr>
                      <a:r>
                        <a:rPr lang="en-US" sz="1800"/>
                        <a:t>The victim is in the same room as the subject.</a:t>
                      </a:r>
                      <a:endParaRPr sz="1800"/>
                    </a:p>
                  </a:txBody>
                  <a:tcPr marT="45725" marB="45725" marR="91450" marL="91450"/>
                </a:tc>
                <a:tc>
                  <a:txBody>
                    <a:bodyPr/>
                    <a:lstStyle/>
                    <a:p>
                      <a:pPr indent="0" lvl="0" marL="0" marR="0" rtl="0" algn="l">
                        <a:spcBef>
                          <a:spcPts val="0"/>
                        </a:spcBef>
                        <a:spcAft>
                          <a:spcPts val="0"/>
                        </a:spcAft>
                        <a:buNone/>
                      </a:pPr>
                      <a:r>
                        <a:rPr lang="en-US" sz="1800"/>
                        <a:t>The victim is shocked only if his arm is phisically pushed on a metal plate.</a:t>
                      </a:r>
                      <a:endParaRPr sz="1800"/>
                    </a:p>
                  </a:txBody>
                  <a:tcPr marT="45725" marB="45725" marR="91450" marL="91450"/>
                </a:tc>
              </a:tr>
              <a:tr h="731200">
                <a:tc>
                  <a:txBody>
                    <a:bodyPr/>
                    <a:lstStyle/>
                    <a:p>
                      <a:pPr indent="0" lvl="0" marL="0" marR="0" rtl="0" algn="l">
                        <a:spcBef>
                          <a:spcPts val="0"/>
                        </a:spcBef>
                        <a:spcAft>
                          <a:spcPts val="0"/>
                        </a:spcAft>
                        <a:buNone/>
                      </a:pPr>
                      <a:r>
                        <a:rPr lang="en-US" sz="1800"/>
                        <a:t>Obedients (%)</a:t>
                      </a:r>
                      <a:endParaRPr/>
                    </a:p>
                  </a:txBody>
                  <a:tcPr marT="45725" marB="45725" marR="91450" marL="91450"/>
                </a:tc>
                <a:tc>
                  <a:txBody>
                    <a:bodyPr/>
                    <a:lstStyle/>
                    <a:p>
                      <a:pPr indent="0" lvl="0" marL="0" marR="0" rtl="0" algn="ctr">
                        <a:spcBef>
                          <a:spcPts val="0"/>
                        </a:spcBef>
                        <a:spcAft>
                          <a:spcPts val="0"/>
                        </a:spcAft>
                        <a:buNone/>
                      </a:pPr>
                      <a:r>
                        <a:rPr lang="en-US" sz="1800"/>
                        <a:t>65</a:t>
                      </a:r>
                      <a:endParaRPr/>
                    </a:p>
                  </a:txBody>
                  <a:tcPr marT="45725" marB="45725" marR="91450" marL="91450"/>
                </a:tc>
                <a:tc>
                  <a:txBody>
                    <a:bodyPr/>
                    <a:lstStyle/>
                    <a:p>
                      <a:pPr indent="0" lvl="0" marL="0" marR="0" rtl="0" algn="ctr">
                        <a:spcBef>
                          <a:spcPts val="0"/>
                        </a:spcBef>
                        <a:spcAft>
                          <a:spcPts val="0"/>
                        </a:spcAft>
                        <a:buNone/>
                      </a:pPr>
                      <a:r>
                        <a:rPr lang="en-US" sz="1800"/>
                        <a:t>62,5</a:t>
                      </a:r>
                      <a:endParaRPr/>
                    </a:p>
                  </a:txBody>
                  <a:tcPr marT="45725" marB="45725" marR="91450" marL="91450"/>
                </a:tc>
                <a:tc>
                  <a:txBody>
                    <a:bodyPr/>
                    <a:lstStyle/>
                    <a:p>
                      <a:pPr indent="0" lvl="0" marL="0" marR="0" rtl="0" algn="ctr">
                        <a:spcBef>
                          <a:spcPts val="0"/>
                        </a:spcBef>
                        <a:spcAft>
                          <a:spcPts val="0"/>
                        </a:spcAft>
                        <a:buNone/>
                      </a:pPr>
                      <a:r>
                        <a:rPr lang="en-US" sz="1800"/>
                        <a:t>40</a:t>
                      </a:r>
                      <a:endParaRPr/>
                    </a:p>
                  </a:txBody>
                  <a:tcPr marT="45725" marB="45725" marR="91450" marL="91450"/>
                </a:tc>
                <a:tc>
                  <a:txBody>
                    <a:bodyPr/>
                    <a:lstStyle/>
                    <a:p>
                      <a:pPr indent="0" lvl="0" marL="0" marR="0" rtl="0" algn="ctr">
                        <a:spcBef>
                          <a:spcPts val="0"/>
                        </a:spcBef>
                        <a:spcAft>
                          <a:spcPts val="0"/>
                        </a:spcAft>
                        <a:buNone/>
                      </a:pPr>
                      <a:r>
                        <a:rPr lang="en-US" sz="1800"/>
                        <a:t>30</a:t>
                      </a:r>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3" name="Shape 2523"/>
        <p:cNvGrpSpPr/>
        <p:nvPr/>
      </p:nvGrpSpPr>
      <p:grpSpPr>
        <a:xfrm>
          <a:off x="0" y="0"/>
          <a:ext cx="0" cy="0"/>
          <a:chOff x="0" y="0"/>
          <a:chExt cx="0" cy="0"/>
        </a:xfrm>
      </p:grpSpPr>
      <p:sp>
        <p:nvSpPr>
          <p:cNvPr id="2524" name="Google Shape;2524;p8"/>
          <p:cNvSpPr/>
          <p:nvPr/>
        </p:nvSpPr>
        <p:spPr>
          <a:xfrm>
            <a:off x="2046057" y="587854"/>
            <a:ext cx="8046413" cy="6008846"/>
          </a:xfrm>
          <a:prstGeom prst="rect">
            <a:avLst/>
          </a:prstGeom>
          <a:noFill/>
          <a:ln>
            <a:noFill/>
          </a:ln>
        </p:spPr>
        <p:txBody>
          <a:bodyPr anchorCtr="0" anchor="t" bIns="0" lIns="0" spcFirstLastPara="1" rIns="0" wrap="square" tIns="0">
            <a:normAutofit/>
          </a:bodyPr>
          <a:lstStyle/>
          <a:p>
            <a:pPr indent="0" lvl="0" marL="0" marR="0" rtl="0" algn="just">
              <a:lnSpc>
                <a:spcPct val="80000"/>
              </a:lnSpc>
              <a:spcBef>
                <a:spcPts val="0"/>
              </a:spcBef>
              <a:spcAft>
                <a:spcPts val="0"/>
              </a:spcAft>
              <a:buNone/>
            </a:pPr>
            <a:r>
              <a:t/>
            </a:r>
            <a:endParaRPr b="0" i="0" sz="1020" u="none" cap="none" strike="noStrike">
              <a:solidFill>
                <a:srgbClr val="000000"/>
              </a:solidFill>
              <a:latin typeface="Arial"/>
              <a:ea typeface="Arial"/>
              <a:cs typeface="Arial"/>
              <a:sym typeface="Arial"/>
            </a:endParaRPr>
          </a:p>
          <a:p>
            <a:pPr indent="0" lvl="0" marL="0" marR="0" rtl="0" algn="just">
              <a:lnSpc>
                <a:spcPct val="80000"/>
              </a:lnSpc>
              <a:spcBef>
                <a:spcPts val="1283"/>
              </a:spcBef>
              <a:spcAft>
                <a:spcPts val="0"/>
              </a:spcAft>
              <a:buNone/>
            </a:pPr>
            <a:r>
              <a:rPr b="1" i="0" lang="en-US" sz="1814" u="none" cap="none" strike="noStrike">
                <a:solidFill>
                  <a:srgbClr val="000000"/>
                </a:solidFill>
                <a:latin typeface="Times New Roman"/>
                <a:ea typeface="Times New Roman"/>
                <a:cs typeface="Times New Roman"/>
                <a:sym typeface="Times New Roman"/>
              </a:rPr>
              <a:t>13. Decision-making power</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1283"/>
              </a:spcBef>
              <a:spcAft>
                <a:spcPts val="0"/>
              </a:spcAft>
              <a:buNone/>
            </a:pPr>
            <a:r>
              <a:rPr b="0" i="0" lang="en-US" sz="1814" u="none" cap="none" strike="noStrike">
                <a:solidFill>
                  <a:srgbClr val="000000"/>
                </a:solidFill>
                <a:latin typeface="Times New Roman"/>
                <a:ea typeface="Times New Roman"/>
                <a:cs typeface="Times New Roman"/>
                <a:sym typeface="Times New Roman"/>
              </a:rPr>
              <a:t>When you have a decision to make, be firm. Make the decision, implement it and don't look back. This does not mean not to look back at all, because from past mistakes you can learn a lot. You have to have the power to make decisions, even if sometimes they will prove to be uninspired.</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14. Be with people.</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Focus on the relationship with your people and seek to help them with everything you can, instead of focusing only on the things they can do for you. You will become a nicer person. You will become a respected and appreciated leader. You will make considerable progress in your business.</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15. Ability to delegate responsibilities and tasks. </a:t>
            </a:r>
            <a:r>
              <a:rPr b="0" i="0" lang="en-US" sz="1814" u="none" cap="none" strike="noStrike">
                <a:solidFill>
                  <a:srgbClr val="000000"/>
                </a:solidFill>
                <a:latin typeface="Times New Roman"/>
                <a:ea typeface="Times New Roman"/>
                <a:cs typeface="Times New Roman"/>
                <a:sym typeface="Times New Roman"/>
              </a:rPr>
              <a:t>Your team members have diverse skills and talents. Learn to delegate responsibilities and authority. It's not always easy. Sometimes it will be even harder if you choose to perform a task on your own. However, by delegating responsibilities you will identify valuable people on your team and you will be able to focus more on development and innovation.</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16. Positivity</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You need to create a culture of optimism in your organization. There will always be ups and downs, but positivity will always be the element that will make things move forward. You also need courage and confidence.</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1" i="0" lang="en-US" sz="1814" u="none" cap="none" strike="noStrike">
                <a:solidFill>
                  <a:srgbClr val="000000"/>
                </a:solidFill>
                <a:latin typeface="Times New Roman"/>
                <a:ea typeface="Times New Roman"/>
                <a:cs typeface="Times New Roman"/>
                <a:sym typeface="Times New Roman"/>
              </a:rPr>
              <a:t>17. Generosity</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rPr b="0" i="0" lang="en-US" sz="1814" u="none" cap="none" strike="noStrike">
                <a:solidFill>
                  <a:srgbClr val="000000"/>
                </a:solidFill>
                <a:latin typeface="Times New Roman"/>
                <a:ea typeface="Times New Roman"/>
                <a:cs typeface="Times New Roman"/>
                <a:sym typeface="Times New Roman"/>
              </a:rPr>
              <a:t>You have to give your best, but don't forget about others. Give them a chance to develop as individuals. Once you understand that collective growth is based on individual development sustained by your generosity, you will come even closer to becoming a successful leader.</a:t>
            </a:r>
            <a:endParaRPr b="0" i="0" sz="1814"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None/>
            </a:pPr>
            <a:r>
              <a:t/>
            </a:r>
            <a:endParaRPr b="0" i="0" sz="1814" u="none" cap="none" strike="noStrike">
              <a:solidFill>
                <a:srgbClr val="000000"/>
              </a:solidFill>
              <a:latin typeface="Arial"/>
              <a:ea typeface="Arial"/>
              <a:cs typeface="Arial"/>
              <a:sym typeface="Arial"/>
            </a:endParaRPr>
          </a:p>
        </p:txBody>
      </p:sp>
      <p:sp>
        <p:nvSpPr>
          <p:cNvPr id="2525" name="Google Shape;2525;p8"/>
          <p:cNvSpPr/>
          <p:nvPr/>
        </p:nvSpPr>
        <p:spPr>
          <a:xfrm>
            <a:off x="1980740" y="195952"/>
            <a:ext cx="8229301" cy="522537"/>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1995" u="none" cap="none" strike="noStrike">
                <a:solidFill>
                  <a:srgbClr val="3FAF46"/>
                </a:solidFill>
                <a:latin typeface="Times New Roman"/>
                <a:ea typeface="Times New Roman"/>
                <a:cs typeface="Times New Roman"/>
                <a:sym typeface="Times New Roman"/>
              </a:rPr>
              <a:t>CHARACTERISTICS OF A SUCCESSFUL LEADER</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3" name="Shape 3073"/>
        <p:cNvGrpSpPr/>
        <p:nvPr/>
      </p:nvGrpSpPr>
      <p:grpSpPr>
        <a:xfrm>
          <a:off x="0" y="0"/>
          <a:ext cx="0" cy="0"/>
          <a:chOff x="0" y="0"/>
          <a:chExt cx="0" cy="0"/>
        </a:xfrm>
      </p:grpSpPr>
      <p:sp>
        <p:nvSpPr>
          <p:cNvPr id="3074" name="Google Shape;3074;p81"/>
          <p:cNvSpPr txBox="1"/>
          <p:nvPr>
            <p:ph type="title"/>
          </p:nvPr>
        </p:nvSpPr>
        <p:spPr>
          <a:xfrm>
            <a:off x="1677522" y="76975"/>
            <a:ext cx="8836958" cy="9311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HANNAH ARENDT</a:t>
            </a:r>
            <a:br>
              <a:rPr lang="en-US" sz="3600">
                <a:latin typeface="Arial"/>
                <a:ea typeface="Arial"/>
                <a:cs typeface="Arial"/>
                <a:sym typeface="Arial"/>
              </a:rPr>
            </a:br>
            <a:r>
              <a:rPr lang="en-US" sz="2000">
                <a:latin typeface="Arial"/>
                <a:ea typeface="Arial"/>
                <a:cs typeface="Arial"/>
                <a:sym typeface="Arial"/>
              </a:rPr>
              <a:t>BANALITY OF EVIL</a:t>
            </a:r>
            <a:endParaRPr sz="2000">
              <a:latin typeface="Arial"/>
              <a:ea typeface="Arial"/>
              <a:cs typeface="Arial"/>
              <a:sym typeface="Arial"/>
            </a:endParaRPr>
          </a:p>
        </p:txBody>
      </p:sp>
      <p:pic>
        <p:nvPicPr>
          <p:cNvPr descr="A person looking at the camera&#10;&#10;Description automatically generated" id="3075" name="Google Shape;3075;p81"/>
          <p:cNvPicPr preferRelativeResize="0"/>
          <p:nvPr/>
        </p:nvPicPr>
        <p:blipFill rotWithShape="1">
          <a:blip r:embed="rId3">
            <a:alphaModFix/>
          </a:blip>
          <a:srcRect b="0" l="0" r="0" t="0"/>
          <a:stretch/>
        </p:blipFill>
        <p:spPr>
          <a:xfrm>
            <a:off x="7413811" y="1011838"/>
            <a:ext cx="2743200" cy="1804252"/>
          </a:xfrm>
          <a:prstGeom prst="rect">
            <a:avLst/>
          </a:prstGeom>
          <a:noFill/>
          <a:ln>
            <a:noFill/>
          </a:ln>
        </p:spPr>
      </p:pic>
      <p:sp>
        <p:nvSpPr>
          <p:cNvPr id="3076" name="Google Shape;3076;p81"/>
          <p:cNvSpPr txBox="1"/>
          <p:nvPr/>
        </p:nvSpPr>
        <p:spPr>
          <a:xfrm>
            <a:off x="1810872" y="1479176"/>
            <a:ext cx="560294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The moment we stop thinking about ourselves and our actions, evil can be emptied of its meaning and can become something habitual and taken for granted. Just banal.</a:t>
            </a:r>
            <a:endParaRPr sz="1800">
              <a:solidFill>
                <a:srgbClr val="FFFFFF"/>
              </a:solidFill>
              <a:latin typeface="Calibri"/>
              <a:ea typeface="Calibri"/>
              <a:cs typeface="Calibri"/>
              <a:sym typeface="Calibri"/>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Calibri"/>
              <a:ea typeface="Calibri"/>
              <a:cs typeface="Calibri"/>
              <a:sym typeface="Calibri"/>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Calibri"/>
              <a:ea typeface="Calibri"/>
              <a:cs typeface="Calibri"/>
              <a:sym typeface="Calibri"/>
            </a:endParaRPr>
          </a:p>
        </p:txBody>
      </p:sp>
      <p:sp>
        <p:nvSpPr>
          <p:cNvPr id="3077" name="Google Shape;3077;p81"/>
          <p:cNvSpPr txBox="1"/>
          <p:nvPr/>
        </p:nvSpPr>
        <p:spPr>
          <a:xfrm>
            <a:off x="1739151" y="3483427"/>
            <a:ext cx="8713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FFFFFF"/>
                </a:solidFill>
                <a:latin typeface="Arial"/>
                <a:ea typeface="Arial"/>
                <a:cs typeface="Arial"/>
                <a:sym typeface="Arial"/>
              </a:rPr>
              <a:t>DISTANCE EASES DEHUMANIZATION, WHICH EASES THE BANALITY OF EVIL.</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1" name="Shape 3081"/>
        <p:cNvGrpSpPr/>
        <p:nvPr/>
      </p:nvGrpSpPr>
      <p:grpSpPr>
        <a:xfrm>
          <a:off x="0" y="0"/>
          <a:ext cx="0" cy="0"/>
          <a:chOff x="0" y="0"/>
          <a:chExt cx="0" cy="0"/>
        </a:xfrm>
      </p:grpSpPr>
      <p:sp>
        <p:nvSpPr>
          <p:cNvPr id="3082" name="Google Shape;3082;p82"/>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HEINZ'S STORY</a:t>
            </a:r>
            <a:endParaRPr sz="3600">
              <a:latin typeface="Arial"/>
              <a:ea typeface="Arial"/>
              <a:cs typeface="Arial"/>
              <a:sym typeface="Arial"/>
            </a:endParaRPr>
          </a:p>
        </p:txBody>
      </p:sp>
      <p:sp>
        <p:nvSpPr>
          <p:cNvPr id="3083" name="Google Shape;3083;p82"/>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084" name="Google Shape;3084;p82"/>
          <p:cNvSpPr txBox="1"/>
          <p:nvPr/>
        </p:nvSpPr>
        <p:spPr>
          <a:xfrm>
            <a:off x="1862098" y="1288996"/>
            <a:ext cx="8544645"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A woman is dying because of a rare form of cancer.</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The medicine that can save her is a form of radio, discovered by a pharmacist.</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The medicine is expensive (200$). The pharmacist asks for 10 times the cost (2000$).</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Heinz, the woman's husband, asks for a loan, but only receives 1000$.</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Heinz asks for a discount or for the possibility to give the difference at a later time.</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The pharmacist refuses.</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Heinz steals the medicine.</a:t>
            </a:r>
            <a:endParaRPr sz="1800">
              <a:solidFill>
                <a:srgbClr val="FFFFFF"/>
              </a:solidFill>
              <a:latin typeface="Arial"/>
              <a:ea typeface="Arial"/>
              <a:cs typeface="Arial"/>
              <a:sym typeface="Arial"/>
            </a:endParaRPr>
          </a:p>
          <a:p>
            <a:pPr indent="-171450" lvl="0" marL="285750" marR="0" rtl="0" algn="l">
              <a:spcBef>
                <a:spcPts val="0"/>
              </a:spcBef>
              <a:spcAft>
                <a:spcPts val="0"/>
              </a:spcAft>
              <a:buClr>
                <a:schemeClr val="lt1"/>
              </a:buClr>
              <a:buSzPts val="1800"/>
              <a:buFont typeface="Noto Sans Symbols"/>
              <a:buNone/>
            </a:pPr>
            <a:r>
              <a:t/>
            </a:r>
            <a:endParaRPr sz="1800">
              <a:solidFill>
                <a:srgbClr val="FFFFFF"/>
              </a:solidFill>
              <a:latin typeface="Arial"/>
              <a:ea typeface="Arial"/>
              <a:cs typeface="Arial"/>
              <a:sym typeface="Arial"/>
            </a:endParaRPr>
          </a:p>
        </p:txBody>
      </p:sp>
      <p:sp>
        <p:nvSpPr>
          <p:cNvPr id="3085" name="Google Shape;3085;p82"/>
          <p:cNvSpPr txBox="1"/>
          <p:nvPr/>
        </p:nvSpPr>
        <p:spPr>
          <a:xfrm>
            <a:off x="1676241" y="3849197"/>
            <a:ext cx="8836958" cy="267923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400"/>
              <a:buFont typeface="Calibri"/>
              <a:buNone/>
            </a:pPr>
            <a:r>
              <a:t/>
            </a:r>
            <a:endParaRPr b="1" sz="2400">
              <a:solidFill>
                <a:srgbClr val="FFFFFF"/>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10 Times the cost, is it right?</a:t>
            </a:r>
            <a:endParaRPr sz="4400">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Could the pharmacist make an exception?</a:t>
            </a:r>
            <a:endParaRPr/>
          </a:p>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Is Heinz to blame for stealing th medicine?</a:t>
            </a:r>
            <a:endParaRPr/>
          </a:p>
          <a:p>
            <a:pPr indent="0" lvl="0" marL="0" marR="0" rtl="0" algn="ctr">
              <a:lnSpc>
                <a:spcPct val="90000"/>
              </a:lnSpc>
              <a:spcBef>
                <a:spcPts val="0"/>
              </a:spcBef>
              <a:spcAft>
                <a:spcPts val="0"/>
              </a:spcAft>
              <a:buClr>
                <a:schemeClr val="lt1"/>
              </a:buClr>
              <a:buSzPts val="2400"/>
              <a:buFont typeface="Calibri"/>
              <a:buNone/>
            </a:pPr>
            <a:r>
              <a:t/>
            </a:r>
            <a:endParaRPr b="1" sz="2400">
              <a:solidFill>
                <a:srgbClr val="FFFFFF"/>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LET'S TALK ABOUT IT.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9" name="Shape 3089"/>
        <p:cNvGrpSpPr/>
        <p:nvPr/>
      </p:nvGrpSpPr>
      <p:grpSpPr>
        <a:xfrm>
          <a:off x="0" y="0"/>
          <a:ext cx="0" cy="0"/>
          <a:chOff x="0" y="0"/>
          <a:chExt cx="0" cy="0"/>
        </a:xfrm>
      </p:grpSpPr>
      <p:sp>
        <p:nvSpPr>
          <p:cNvPr id="3090" name="Google Shape;3090;p83"/>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MORAL DEVELOPEMENT </a:t>
            </a:r>
            <a:br>
              <a:rPr lang="en-US" sz="3600">
                <a:latin typeface="Arial"/>
                <a:ea typeface="Arial"/>
                <a:cs typeface="Arial"/>
                <a:sym typeface="Arial"/>
              </a:rPr>
            </a:br>
            <a:r>
              <a:rPr lang="en-US" sz="2000">
                <a:latin typeface="Arial"/>
                <a:ea typeface="Arial"/>
                <a:cs typeface="Arial"/>
                <a:sym typeface="Arial"/>
              </a:rPr>
              <a:t>according to  Kohlberg</a:t>
            </a:r>
            <a:endParaRPr/>
          </a:p>
        </p:txBody>
      </p:sp>
      <p:sp>
        <p:nvSpPr>
          <p:cNvPr id="3091" name="Google Shape;3091;p83"/>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092" name="Google Shape;3092;p83"/>
          <p:cNvSpPr txBox="1"/>
          <p:nvPr/>
        </p:nvSpPr>
        <p:spPr>
          <a:xfrm>
            <a:off x="1826239" y="1226243"/>
            <a:ext cx="854464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Lawrence Kohlberg expands Piaget's theory and describes the moral development of a person in 3 levels, each with 2 stages:</a:t>
            </a:r>
            <a:endParaRPr sz="1800">
              <a:solidFill>
                <a:srgbClr val="FFFFFF"/>
              </a:solidFill>
              <a:latin typeface="Calibri"/>
              <a:ea typeface="Calibri"/>
              <a:cs typeface="Calibri"/>
              <a:sym typeface="Calibri"/>
            </a:endParaRPr>
          </a:p>
          <a:p>
            <a:pPr indent="-171450" lvl="0" marL="285750" marR="0" rtl="0" algn="l">
              <a:spcBef>
                <a:spcPts val="0"/>
              </a:spcBef>
              <a:spcAft>
                <a:spcPts val="0"/>
              </a:spcAft>
              <a:buClr>
                <a:schemeClr val="lt1"/>
              </a:buClr>
              <a:buSzPts val="1800"/>
              <a:buFont typeface="Noto Sans Symbols"/>
              <a:buNone/>
            </a:pPr>
            <a:r>
              <a:t/>
            </a:r>
            <a:endParaRPr sz="1800">
              <a:solidFill>
                <a:srgbClr val="FFFFFF"/>
              </a:solidFill>
              <a:latin typeface="Arial"/>
              <a:ea typeface="Arial"/>
              <a:cs typeface="Arial"/>
              <a:sym typeface="Arial"/>
            </a:endParaRPr>
          </a:p>
        </p:txBody>
      </p:sp>
      <p:sp>
        <p:nvSpPr>
          <p:cNvPr id="3093" name="Google Shape;3093;p83"/>
          <p:cNvSpPr txBox="1"/>
          <p:nvPr/>
        </p:nvSpPr>
        <p:spPr>
          <a:xfrm>
            <a:off x="1676403" y="1891554"/>
            <a:ext cx="883919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LEVEL 1 – PRE-CONVENTIONAL:</a:t>
            </a:r>
            <a:r>
              <a:rPr lang="en-US" sz="1800">
                <a:solidFill>
                  <a:srgbClr val="FFFFFF"/>
                </a:solidFill>
                <a:latin typeface="Arial"/>
                <a:ea typeface="Arial"/>
                <a:cs typeface="Arial"/>
                <a:sym typeface="Arial"/>
              </a:rPr>
              <a:t>  Following the rules comes from the desire of avoiding troubles or fulfilling an imminent need.</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Stage 1 : an action is wrong when you are punished for it.</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Stage 2 : you follow the rules only to gain something in the short period.</a:t>
            </a:r>
            <a:endParaRPr/>
          </a:p>
        </p:txBody>
      </p:sp>
      <p:sp>
        <p:nvSpPr>
          <p:cNvPr id="3094" name="Google Shape;3094;p83"/>
          <p:cNvSpPr txBox="1"/>
          <p:nvPr/>
        </p:nvSpPr>
        <p:spPr>
          <a:xfrm>
            <a:off x="1676403" y="3307976"/>
            <a:ext cx="883919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LEVEL 2 – CONVENTIONAL:</a:t>
            </a:r>
            <a:r>
              <a:rPr lang="en-US" sz="1800">
                <a:solidFill>
                  <a:srgbClr val="FFFFFF"/>
                </a:solidFill>
                <a:latin typeface="Arial"/>
                <a:ea typeface="Arial"/>
                <a:cs typeface="Arial"/>
                <a:sym typeface="Arial"/>
              </a:rPr>
              <a:t>  Moral judgement is made based on the rules of the group of peers.</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Stage 3 : you follow the rules to maintain good relations and avoid disapproval.</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Stage 4 : Authority is respected as an expression of a social and moral order that needs to be preserved.</a:t>
            </a:r>
            <a:endParaRPr/>
          </a:p>
        </p:txBody>
      </p:sp>
      <p:sp>
        <p:nvSpPr>
          <p:cNvPr id="3095" name="Google Shape;3095;p83"/>
          <p:cNvSpPr txBox="1"/>
          <p:nvPr/>
        </p:nvSpPr>
        <p:spPr>
          <a:xfrm>
            <a:off x="1685367" y="4957483"/>
            <a:ext cx="883919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LEVEL 3 – POST-CONVENTIONAL:</a:t>
            </a:r>
            <a:r>
              <a:rPr lang="en-US" sz="1800">
                <a:solidFill>
                  <a:srgbClr val="FFFFFF"/>
                </a:solidFill>
                <a:latin typeface="Arial"/>
                <a:ea typeface="Arial"/>
                <a:cs typeface="Arial"/>
                <a:sym typeface="Arial"/>
              </a:rPr>
              <a:t>  </a:t>
            </a:r>
            <a:r>
              <a:rPr lang="en-US" sz="1800">
                <a:solidFill>
                  <a:srgbClr val="FF0000"/>
                </a:solidFill>
                <a:latin typeface="Arial"/>
                <a:ea typeface="Arial"/>
                <a:cs typeface="Arial"/>
                <a:sym typeface="Arial"/>
              </a:rPr>
              <a:t>AUTONOMY.</a:t>
            </a:r>
            <a:endParaRPr sz="1800">
              <a:solidFill>
                <a:srgbClr val="FF0000"/>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Stage 5 : The aim is to build a society which respects the rights of all its parts.</a:t>
            </a:r>
            <a:endParaRPr sz="1800">
              <a:solidFill>
                <a:srgbClr val="FFFFFF"/>
              </a:solidFill>
              <a:latin typeface="Calibri"/>
              <a:ea typeface="Calibri"/>
              <a:cs typeface="Calibri"/>
              <a:sym typeface="Calibri"/>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Stage 6 : Superior and impartial sense of justice, inspired by universal and ethical principles of dignity.</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9" name="Shape 3099"/>
        <p:cNvGrpSpPr/>
        <p:nvPr/>
      </p:nvGrpSpPr>
      <p:grpSpPr>
        <a:xfrm>
          <a:off x="0" y="0"/>
          <a:ext cx="0" cy="0"/>
          <a:chOff x="0" y="0"/>
          <a:chExt cx="0" cy="0"/>
        </a:xfrm>
      </p:grpSpPr>
      <p:sp>
        <p:nvSpPr>
          <p:cNvPr id="3100" name="Google Shape;3100;p84"/>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BITS OF KNOWLEDGE:</a:t>
            </a:r>
            <a:endParaRPr sz="3600">
              <a:latin typeface="Arial"/>
              <a:ea typeface="Arial"/>
              <a:cs typeface="Arial"/>
              <a:sym typeface="Arial"/>
            </a:endParaRPr>
          </a:p>
        </p:txBody>
      </p:sp>
      <p:sp>
        <p:nvSpPr>
          <p:cNvPr id="3101" name="Google Shape;3101;p84"/>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102" name="Google Shape;3102;p84"/>
          <p:cNvSpPr txBox="1"/>
          <p:nvPr/>
        </p:nvSpPr>
        <p:spPr>
          <a:xfrm>
            <a:off x="1862098" y="1164131"/>
            <a:ext cx="8544645"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b="1" i="1" lang="en-US" sz="1800">
                <a:solidFill>
                  <a:srgbClr val="FFFFFF"/>
                </a:solidFill>
                <a:latin typeface="Arial"/>
                <a:ea typeface="Arial"/>
                <a:cs typeface="Arial"/>
                <a:sym typeface="Arial"/>
              </a:rPr>
              <a:t>DEONTOLOGY </a:t>
            </a:r>
            <a:r>
              <a:rPr lang="en-US" sz="1800">
                <a:solidFill>
                  <a:srgbClr val="FFFFFF"/>
                </a:solidFill>
                <a:latin typeface="Arial"/>
                <a:ea typeface="Arial"/>
                <a:cs typeface="Arial"/>
                <a:sym typeface="Arial"/>
              </a:rPr>
              <a:t>o</a:t>
            </a:r>
            <a:r>
              <a:rPr b="1" i="1" lang="en-US" sz="1800">
                <a:solidFill>
                  <a:srgbClr val="FFFFFF"/>
                </a:solidFill>
                <a:latin typeface="Arial"/>
                <a:ea typeface="Arial"/>
                <a:cs typeface="Arial"/>
                <a:sym typeface="Arial"/>
              </a:rPr>
              <a:t> "DUTY ETHICS" </a:t>
            </a:r>
            <a:r>
              <a:rPr lang="en-US" sz="1800">
                <a:solidFill>
                  <a:srgbClr val="FFFFFF"/>
                </a:solidFill>
                <a:latin typeface="Arial"/>
                <a:ea typeface="Arial"/>
                <a:cs typeface="Arial"/>
                <a:sym typeface="Arial"/>
              </a:rPr>
              <a:t>states that the moral value of an action is determined by its adhesion to ethical guidelines, such as a codex of laws or a divine comandament.</a:t>
            </a:r>
            <a:endParaRPr sz="1800">
              <a:solidFill>
                <a:srgbClr val="FFFFFF"/>
              </a:solidFill>
              <a:latin typeface="Calibri"/>
              <a:ea typeface="Calibri"/>
              <a:cs typeface="Calibri"/>
              <a:sym typeface="Calibri"/>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Nowadays the word DEONTOLOGY also indicates the rules that regulate a profession.</a:t>
            </a:r>
            <a:endParaRPr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103" name="Google Shape;3103;p84"/>
          <p:cNvSpPr txBox="1"/>
          <p:nvPr/>
        </p:nvSpPr>
        <p:spPr>
          <a:xfrm>
            <a:off x="1862098" y="4612340"/>
            <a:ext cx="8544645"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If what follows the rules is right, is it wrong to disobey?</a:t>
            </a:r>
            <a:endParaRPr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7" name="Shape 3107"/>
        <p:cNvGrpSpPr/>
        <p:nvPr/>
      </p:nvGrpSpPr>
      <p:grpSpPr>
        <a:xfrm>
          <a:off x="0" y="0"/>
          <a:ext cx="0" cy="0"/>
          <a:chOff x="0" y="0"/>
          <a:chExt cx="0" cy="0"/>
        </a:xfrm>
      </p:grpSpPr>
      <p:sp>
        <p:nvSpPr>
          <p:cNvPr id="3108" name="Google Shape;3108;p85"/>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UTILITARIANISM AND DEONTOLOGY:   A REAL CASE</a:t>
            </a:r>
            <a:endParaRPr sz="3600">
              <a:latin typeface="Arial"/>
              <a:ea typeface="Arial"/>
              <a:cs typeface="Arial"/>
              <a:sym typeface="Arial"/>
            </a:endParaRPr>
          </a:p>
        </p:txBody>
      </p:sp>
      <p:sp>
        <p:nvSpPr>
          <p:cNvPr id="3109" name="Google Shape;3109;p85"/>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110" name="Google Shape;3110;p85"/>
          <p:cNvSpPr txBox="1"/>
          <p:nvPr/>
        </p:nvSpPr>
        <p:spPr>
          <a:xfrm>
            <a:off x="1862098" y="1288997"/>
            <a:ext cx="8544645"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December 2015: an armed attack took place in San Bernardino (USA).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L'FBI tried to hack the suspect's iPhone, unsuccessfully.</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February 2016: the court issued an order forcing Apple to modify the security features of the iPhone to allow access to its data.</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Apple refused to comply, but sent data and technicians to help the FBI.</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FBI leaned hevily on the national security issue.</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Timothy Cook, Apple CEO, sent a press release explaining the decision: obeying would have created a precedent that the government could use to force any tech company to create software to undermine the security of its products.</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Public opinion was divided as well as all the tech colossi.</a:t>
            </a:r>
            <a:endParaRPr/>
          </a:p>
        </p:txBody>
      </p:sp>
      <p:sp>
        <p:nvSpPr>
          <p:cNvPr id="3111" name="Google Shape;3111;p85"/>
          <p:cNvSpPr txBox="1"/>
          <p:nvPr/>
        </p:nvSpPr>
        <p:spPr>
          <a:xfrm>
            <a:off x="1685205" y="5175973"/>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ARE YOU WITH APPLE OR THE FBI?</a:t>
            </a:r>
            <a:endParaRPr b="1" sz="2400">
              <a:solidFill>
                <a:srgbClr val="FFFFFF"/>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5" name="Shape 3115"/>
        <p:cNvGrpSpPr/>
        <p:nvPr/>
      </p:nvGrpSpPr>
      <p:grpSpPr>
        <a:xfrm>
          <a:off x="0" y="0"/>
          <a:ext cx="0" cy="0"/>
          <a:chOff x="0" y="0"/>
          <a:chExt cx="0" cy="0"/>
        </a:xfrm>
      </p:grpSpPr>
      <p:sp>
        <p:nvSpPr>
          <p:cNvPr id="3116" name="Google Shape;3116;p86"/>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CONSIDERATION: ETHICS OF THE INSTRUMENT</a:t>
            </a:r>
            <a:endParaRPr sz="3600">
              <a:latin typeface="Arial"/>
              <a:ea typeface="Arial"/>
              <a:cs typeface="Arial"/>
              <a:sym typeface="Arial"/>
            </a:endParaRPr>
          </a:p>
        </p:txBody>
      </p:sp>
      <p:sp>
        <p:nvSpPr>
          <p:cNvPr id="3117" name="Google Shape;3117;p86"/>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118" name="Google Shape;3118;p86"/>
          <p:cNvSpPr txBox="1"/>
          <p:nvPr/>
        </p:nvSpPr>
        <p:spPr>
          <a:xfrm>
            <a:off x="1785258" y="1288996"/>
            <a:ext cx="862148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Let's imagine the scariest and deadliest objecy known (es. A nuclear bomb).</a:t>
            </a:r>
            <a:endParaRPr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Can we say that it's bad? Or good?</a:t>
            </a:r>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A gun on a table is harmless. </a:t>
            </a:r>
            <a:endParaRPr/>
          </a:p>
          <a:p>
            <a:pPr indent="0" lvl="0" marL="0" marR="0" rtl="0" algn="l">
              <a:spcBef>
                <a:spcPts val="0"/>
              </a:spcBef>
              <a:spcAft>
                <a:spcPts val="0"/>
              </a:spcAft>
              <a:buNone/>
            </a:pPr>
            <a:r>
              <a:rPr lang="en-US" sz="1800">
                <a:solidFill>
                  <a:srgbClr val="FFFFFF"/>
                </a:solidFill>
                <a:latin typeface="Arial"/>
                <a:ea typeface="Arial"/>
                <a:cs typeface="Arial"/>
                <a:sym typeface="Arial"/>
              </a:rPr>
              <a:t>What if someone picks it up? </a:t>
            </a:r>
            <a:endParaRPr/>
          </a:p>
          <a:p>
            <a:pPr indent="0" lvl="0" marL="0" marR="0" rtl="0" algn="l">
              <a:spcBef>
                <a:spcPts val="0"/>
              </a:spcBef>
              <a:spcAft>
                <a:spcPts val="0"/>
              </a:spcAft>
              <a:buNone/>
            </a:pPr>
            <a:r>
              <a:rPr lang="en-US" sz="1800">
                <a:solidFill>
                  <a:srgbClr val="FFFFFF"/>
                </a:solidFill>
                <a:latin typeface="Arial"/>
                <a:ea typeface="Arial"/>
                <a:cs typeface="Arial"/>
                <a:sym typeface="Arial"/>
              </a:rPr>
              <a:t>Probably the same gun has a different value for the holder and the person on the other side of the barrel.</a:t>
            </a:r>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Instruments have a neutral morality. Like an action, a word, a gesture.</a:t>
            </a:r>
            <a:endParaRPr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rgbClr val="FFFFFF"/>
              </a:solidFill>
              <a:latin typeface="Arial"/>
              <a:ea typeface="Arial"/>
              <a:cs typeface="Arial"/>
              <a:sym typeface="Arial"/>
            </a:endParaRPr>
          </a:p>
          <a:p>
            <a:pPr indent="0" lvl="0" marL="0" marR="0" rtl="0" algn="l">
              <a:spcBef>
                <a:spcPts val="0"/>
              </a:spcBef>
              <a:spcAft>
                <a:spcPts val="0"/>
              </a:spcAft>
              <a:buNone/>
            </a:pPr>
            <a:r>
              <a:rPr lang="en-US" sz="1800">
                <a:solidFill>
                  <a:srgbClr val="FFFFFF"/>
                </a:solidFill>
                <a:latin typeface="Arial"/>
                <a:ea typeface="Arial"/>
                <a:cs typeface="Arial"/>
                <a:sym typeface="Arial"/>
              </a:rPr>
              <a:t>We give meaning to instruments (and consequently moral value).</a:t>
            </a:r>
            <a:endParaRPr/>
          </a:p>
        </p:txBody>
      </p:sp>
      <p:sp>
        <p:nvSpPr>
          <p:cNvPr id="3119" name="Google Shape;3119;p86"/>
          <p:cNvSpPr txBox="1"/>
          <p:nvPr/>
        </p:nvSpPr>
        <p:spPr>
          <a:xfrm>
            <a:off x="1685205" y="5175973"/>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LET'S TALK ABOUT IT.</a:t>
            </a:r>
            <a:endParaRPr b="1" sz="2400">
              <a:solidFill>
                <a:srgbClr val="FFFFFF"/>
              </a:solidFill>
              <a:latin typeface="Arial"/>
              <a:ea typeface="Arial"/>
              <a:cs typeface="Arial"/>
              <a:sym typeface="Arial"/>
            </a:endParaRPr>
          </a:p>
        </p:txBody>
      </p:sp>
      <p:sp>
        <p:nvSpPr>
          <p:cNvPr id="3120" name="Google Shape;3120;p86"/>
          <p:cNvSpPr/>
          <p:nvPr/>
        </p:nvSpPr>
        <p:spPr>
          <a:xfrm>
            <a:off x="1669518" y="145517"/>
            <a:ext cx="8846241" cy="6464192"/>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4" name="Shape 3124"/>
        <p:cNvGrpSpPr/>
        <p:nvPr/>
      </p:nvGrpSpPr>
      <p:grpSpPr>
        <a:xfrm>
          <a:off x="0" y="0"/>
          <a:ext cx="0" cy="0"/>
          <a:chOff x="0" y="0"/>
          <a:chExt cx="0" cy="0"/>
        </a:xfrm>
      </p:grpSpPr>
      <p:sp>
        <p:nvSpPr>
          <p:cNvPr id="3125" name="Google Shape;3125;p87"/>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CULTURAL RELATIVISM</a:t>
            </a:r>
            <a:endParaRPr sz="3600">
              <a:latin typeface="Arial"/>
              <a:ea typeface="Arial"/>
              <a:cs typeface="Arial"/>
              <a:sym typeface="Arial"/>
            </a:endParaRPr>
          </a:p>
        </p:txBody>
      </p:sp>
      <p:sp>
        <p:nvSpPr>
          <p:cNvPr id="3126" name="Google Shape;3126;p87"/>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127" name="Google Shape;3127;p87"/>
          <p:cNvSpPr txBox="1"/>
          <p:nvPr/>
        </p:nvSpPr>
        <p:spPr>
          <a:xfrm>
            <a:off x="1862098" y="1288997"/>
            <a:ext cx="8544645" cy="17235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Noto Sans Symbols"/>
              <a:buChar char="⮚"/>
            </a:pPr>
            <a:r>
              <a:rPr i="1" lang="en-US" sz="1800">
                <a:solidFill>
                  <a:srgbClr val="FFFFFF"/>
                </a:solidFill>
                <a:latin typeface="Arial"/>
                <a:ea typeface="Arial"/>
                <a:cs typeface="Arial"/>
                <a:sym typeface="Arial"/>
              </a:rPr>
              <a:t>Cultural relativism states that moral behaviors dipend on social context and only apply to that specific context: </a:t>
            </a:r>
            <a:r>
              <a:rPr b="1" i="1" lang="en-US" sz="1800">
                <a:solidFill>
                  <a:srgbClr val="FFFFFF"/>
                </a:solidFill>
                <a:latin typeface="Arial"/>
                <a:ea typeface="Arial"/>
                <a:cs typeface="Arial"/>
                <a:sym typeface="Arial"/>
              </a:rPr>
              <a:t>they don't have universal validity. </a:t>
            </a:r>
            <a:endParaRPr/>
          </a:p>
          <a:p>
            <a:pPr indent="-171450" lvl="0" marL="285750" marR="0" rtl="0" algn="l">
              <a:spcBef>
                <a:spcPts val="0"/>
              </a:spcBef>
              <a:spcAft>
                <a:spcPts val="0"/>
              </a:spcAft>
              <a:buClr>
                <a:schemeClr val="lt1"/>
              </a:buClr>
              <a:buSzPts val="1800"/>
              <a:buFont typeface="Noto Sans Symbols"/>
              <a:buNone/>
            </a:pPr>
            <a:r>
              <a:t/>
            </a:r>
            <a:endParaRPr b="1"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Morality in a society coincide with social consensus: it's what a society considers acceptable in a certain place, in a certain time.</a:t>
            </a:r>
            <a:endParaRPr b="1" sz="1800">
              <a:solidFill>
                <a:srgbClr val="FFFFFF"/>
              </a:solidFill>
              <a:latin typeface="Arial"/>
              <a:ea typeface="Arial"/>
              <a:cs typeface="Arial"/>
              <a:sym typeface="Arial"/>
            </a:endParaRPr>
          </a:p>
        </p:txBody>
      </p:sp>
      <p:sp>
        <p:nvSpPr>
          <p:cNvPr id="3128" name="Google Shape;3128;p87"/>
          <p:cNvSpPr txBox="1"/>
          <p:nvPr/>
        </p:nvSpPr>
        <p:spPr>
          <a:xfrm>
            <a:off x="1685205" y="5175973"/>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IS SOMETHING GOOD BECAUSE THE MAJORITY THINKS IT'S GOOD OR THE MAJORITY THINKS IT'S GOOD BECAUSE IT JUST IS GOOD?</a:t>
            </a:r>
            <a:endParaRPr b="1" sz="2400">
              <a:solidFill>
                <a:srgbClr val="FFFFFF"/>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2" name="Shape 3132"/>
        <p:cNvGrpSpPr/>
        <p:nvPr/>
      </p:nvGrpSpPr>
      <p:grpSpPr>
        <a:xfrm>
          <a:off x="0" y="0"/>
          <a:ext cx="0" cy="0"/>
          <a:chOff x="0" y="0"/>
          <a:chExt cx="0" cy="0"/>
        </a:xfrm>
      </p:grpSpPr>
      <p:sp>
        <p:nvSpPr>
          <p:cNvPr id="3133" name="Google Shape;3133;p88"/>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SUBJECTIVISM</a:t>
            </a:r>
            <a:endParaRPr sz="3600">
              <a:latin typeface="Arial"/>
              <a:ea typeface="Arial"/>
              <a:cs typeface="Arial"/>
              <a:sym typeface="Arial"/>
            </a:endParaRPr>
          </a:p>
        </p:txBody>
      </p:sp>
      <p:sp>
        <p:nvSpPr>
          <p:cNvPr id="3134" name="Google Shape;3134;p88"/>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135" name="Google Shape;3135;p88"/>
          <p:cNvSpPr txBox="1"/>
          <p:nvPr/>
        </p:nvSpPr>
        <p:spPr>
          <a:xfrm>
            <a:off x="1862098" y="1288996"/>
            <a:ext cx="8544645"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David Hume states that reason alone can't tell anything for sure about the world.</a:t>
            </a:r>
            <a:endParaRPr sz="1600">
              <a:solidFill>
                <a:srgbClr val="FFFFFF"/>
              </a:solidFill>
              <a:latin typeface="Arial"/>
              <a:ea typeface="Arial"/>
              <a:cs typeface="Arial"/>
              <a:sym typeface="Arial"/>
            </a:endParaRPr>
          </a:p>
          <a:p>
            <a:pPr indent="-171450" lvl="0" marL="285750" marR="0" rtl="0" algn="l">
              <a:spcBef>
                <a:spcPts val="0"/>
              </a:spcBef>
              <a:spcAft>
                <a:spcPts val="0"/>
              </a:spcAft>
              <a:buClr>
                <a:schemeClr val="lt1"/>
              </a:buClr>
              <a:buSzPts val="1800"/>
              <a:buFont typeface="Noto Sans Symbols"/>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Noto Sans Symbols"/>
              <a:buChar char="⮚"/>
            </a:pPr>
            <a:r>
              <a:rPr i="1" lang="en-US" sz="1800">
                <a:solidFill>
                  <a:srgbClr val="FFFFFF"/>
                </a:solidFill>
                <a:latin typeface="Arial"/>
                <a:ea typeface="Arial"/>
                <a:cs typeface="Arial"/>
                <a:sym typeface="Arial"/>
              </a:rPr>
              <a:t>"</a:t>
            </a:r>
            <a:r>
              <a:rPr b="1" i="1" lang="en-US" sz="1800">
                <a:solidFill>
                  <a:srgbClr val="FFFFFF"/>
                </a:solidFill>
                <a:latin typeface="Arial"/>
                <a:ea typeface="Arial"/>
                <a:cs typeface="Arial"/>
                <a:sym typeface="Arial"/>
              </a:rPr>
              <a:t>Morals excite passions and produce or prevent actions. Reason of itself is utterly impotent in this particular. The rules of morality, therefore, are not conclusions of reason. Reason is, and ought only to be, the slave of the passions.</a:t>
            </a:r>
            <a:r>
              <a:rPr i="1" lang="en-US" sz="1800">
                <a:solidFill>
                  <a:srgbClr val="FFFFFF"/>
                </a:solidFill>
                <a:latin typeface="Arial"/>
                <a:ea typeface="Arial"/>
                <a:cs typeface="Arial"/>
                <a:sym typeface="Arial"/>
              </a:rPr>
              <a:t>" - David Hume</a:t>
            </a:r>
            <a:endParaRPr b="1" i="1" sz="1800">
              <a:solidFill>
                <a:srgbClr val="FFFFFF"/>
              </a:solidFill>
              <a:latin typeface="Arial"/>
              <a:ea typeface="Arial"/>
              <a:cs typeface="Arial"/>
              <a:sym typeface="Arial"/>
            </a:endParaRPr>
          </a:p>
          <a:p>
            <a:pPr indent="-171450" lvl="0" marL="285750" marR="0" rtl="0" algn="l">
              <a:spcBef>
                <a:spcPts val="0"/>
              </a:spcBef>
              <a:spcAft>
                <a:spcPts val="0"/>
              </a:spcAft>
              <a:buClr>
                <a:schemeClr val="lt1"/>
              </a:buClr>
              <a:buSzPts val="1800"/>
              <a:buFont typeface="Noto Sans Symbols"/>
              <a:buNone/>
            </a:pPr>
            <a:r>
              <a:t/>
            </a:r>
            <a:endParaRPr b="1"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Morality is based on personal beliefs and emotional reactions, not on objective factors.</a:t>
            </a:r>
            <a:endParaRPr/>
          </a:p>
        </p:txBody>
      </p:sp>
      <p:sp>
        <p:nvSpPr>
          <p:cNvPr id="3136" name="Google Shape;3136;p88"/>
          <p:cNvSpPr txBox="1"/>
          <p:nvPr/>
        </p:nvSpPr>
        <p:spPr>
          <a:xfrm>
            <a:off x="1685205" y="5175973"/>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WOULD MR. ELLIOT AGREE WITH HUME?</a:t>
            </a:r>
            <a:endParaRPr b="1" sz="2400">
              <a:solidFill>
                <a:srgbClr val="FFFFFF"/>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0" name="Shape 3140"/>
        <p:cNvGrpSpPr/>
        <p:nvPr/>
      </p:nvGrpSpPr>
      <p:grpSpPr>
        <a:xfrm>
          <a:off x="0" y="0"/>
          <a:ext cx="0" cy="0"/>
          <a:chOff x="0" y="0"/>
          <a:chExt cx="0" cy="0"/>
        </a:xfrm>
      </p:grpSpPr>
      <p:sp>
        <p:nvSpPr>
          <p:cNvPr id="3141" name="Google Shape;3141;p89"/>
          <p:cNvSpPr txBox="1"/>
          <p:nvPr>
            <p:ph type="title"/>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BITS OF KNOWLEDGE:</a:t>
            </a:r>
            <a:br>
              <a:rPr lang="en-US" sz="3600">
                <a:latin typeface="Arial"/>
                <a:ea typeface="Arial"/>
                <a:cs typeface="Arial"/>
                <a:sym typeface="Arial"/>
              </a:rPr>
            </a:br>
            <a:r>
              <a:rPr lang="en-US" sz="2000">
                <a:latin typeface="Arial"/>
                <a:ea typeface="Arial"/>
                <a:cs typeface="Arial"/>
                <a:sym typeface="Arial"/>
              </a:rPr>
              <a:t>(pro-subjectivism)</a:t>
            </a:r>
            <a:endParaRPr sz="2000">
              <a:latin typeface="Arial"/>
              <a:ea typeface="Arial"/>
              <a:cs typeface="Arial"/>
              <a:sym typeface="Arial"/>
            </a:endParaRPr>
          </a:p>
        </p:txBody>
      </p:sp>
      <p:sp>
        <p:nvSpPr>
          <p:cNvPr id="3142" name="Google Shape;3142;p89"/>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143" name="Google Shape;3143;p89"/>
          <p:cNvSpPr txBox="1"/>
          <p:nvPr/>
        </p:nvSpPr>
        <p:spPr>
          <a:xfrm>
            <a:off x="1862098" y="1509913"/>
            <a:ext cx="8544645"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With quantum mechanics we know that the observer perturbates the universe that observes. </a:t>
            </a:r>
            <a:r>
              <a:rPr i="1" lang="en-US" sz="1800">
                <a:solidFill>
                  <a:srgbClr val="FFFFFF"/>
                </a:solidFill>
                <a:latin typeface="Arial"/>
                <a:ea typeface="Arial"/>
                <a:cs typeface="Arial"/>
                <a:sym typeface="Arial"/>
              </a:rPr>
              <a:t>Has science become "subjective"?</a:t>
            </a:r>
            <a:endParaRPr/>
          </a:p>
          <a:p>
            <a:pPr indent="-171450" lvl="0" marL="285750" marR="0" rtl="0" algn="l">
              <a:spcBef>
                <a:spcPts val="0"/>
              </a:spcBef>
              <a:spcAft>
                <a:spcPts val="0"/>
              </a:spcAft>
              <a:buClr>
                <a:schemeClr val="lt1"/>
              </a:buClr>
              <a:buSzPts val="1800"/>
              <a:buFont typeface="Arial"/>
              <a:buNone/>
            </a:pPr>
            <a:r>
              <a:t/>
            </a:r>
            <a:endParaRPr sz="1800">
              <a:solidFill>
                <a:srgbClr val="FFFFFF"/>
              </a:solidFill>
              <a:latin typeface="Arial"/>
              <a:ea typeface="Arial"/>
              <a:cs typeface="Arial"/>
              <a:sym typeface="Arial"/>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Robert Zajonc, in his study on the </a:t>
            </a:r>
            <a:r>
              <a:rPr i="1" lang="en-US" sz="1800">
                <a:solidFill>
                  <a:srgbClr val="FFFFFF"/>
                </a:solidFill>
                <a:latin typeface="Arial"/>
                <a:ea typeface="Arial"/>
                <a:cs typeface="Arial"/>
                <a:sym typeface="Arial"/>
              </a:rPr>
              <a:t>"Mere-exposure effect"</a:t>
            </a:r>
            <a:r>
              <a:rPr lang="en-US" sz="1800">
                <a:solidFill>
                  <a:srgbClr val="FFFFFF"/>
                </a:solidFill>
                <a:latin typeface="Arial"/>
                <a:ea typeface="Arial"/>
                <a:cs typeface="Arial"/>
                <a:sym typeface="Arial"/>
              </a:rPr>
              <a:t> showed how the emotional component comes first when we have to decide what we like or dislike. </a:t>
            </a:r>
            <a:r>
              <a:rPr i="1" lang="en-US" sz="1800">
                <a:solidFill>
                  <a:srgbClr val="FFFFFF"/>
                </a:solidFill>
                <a:latin typeface="Arial"/>
                <a:ea typeface="Arial"/>
                <a:cs typeface="Arial"/>
                <a:sym typeface="Arial"/>
              </a:rPr>
              <a:t>Does it apply to right or wrong, too?</a:t>
            </a:r>
            <a:endParaRPr/>
          </a:p>
          <a:p>
            <a:pPr indent="0" lvl="0" marL="0" marR="0" rtl="0" algn="l">
              <a:spcBef>
                <a:spcPts val="0"/>
              </a:spcBef>
              <a:spcAft>
                <a:spcPts val="0"/>
              </a:spcAft>
              <a:buNone/>
            </a:pPr>
            <a:r>
              <a:t/>
            </a:r>
            <a:endParaRPr i="1" sz="1800">
              <a:solidFill>
                <a:srgbClr val="FFFFFF"/>
              </a:solidFill>
              <a:latin typeface="Calibri"/>
              <a:ea typeface="Calibri"/>
              <a:cs typeface="Calibri"/>
              <a:sym typeface="Calibri"/>
            </a:endParaRPr>
          </a:p>
        </p:txBody>
      </p:sp>
      <p:sp>
        <p:nvSpPr>
          <p:cNvPr id="3144" name="Google Shape;3144;p89"/>
          <p:cNvSpPr txBox="1"/>
          <p:nvPr/>
        </p:nvSpPr>
        <p:spPr>
          <a:xfrm>
            <a:off x="1675600" y="3543116"/>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MAYBE HUME WAS RIGHT AND EVERYTHING IS SUBJECTIVE...</a:t>
            </a:r>
            <a:endParaRPr b="1" sz="2400">
              <a:solidFill>
                <a:srgbClr val="FFFFFF"/>
              </a:solidFill>
              <a:latin typeface="Arial"/>
              <a:ea typeface="Arial"/>
              <a:cs typeface="Arial"/>
              <a:sym typeface="Arial"/>
            </a:endParaRPr>
          </a:p>
        </p:txBody>
      </p:sp>
      <p:sp>
        <p:nvSpPr>
          <p:cNvPr id="3145" name="Google Shape;3145;p89"/>
          <p:cNvSpPr txBox="1"/>
          <p:nvPr/>
        </p:nvSpPr>
        <p:spPr>
          <a:xfrm>
            <a:off x="1675599" y="4494015"/>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...OR MAYBE NOT!</a:t>
            </a:r>
            <a:endParaRPr b="1" sz="2400">
              <a:solidFill>
                <a:srgbClr val="FFFFFF"/>
              </a:solidFill>
              <a:latin typeface="Arial"/>
              <a:ea typeface="Arial"/>
              <a:cs typeface="Arial"/>
              <a:sym typeface="Arial"/>
            </a:endParaRPr>
          </a:p>
        </p:txBody>
      </p:sp>
      <p:sp>
        <p:nvSpPr>
          <p:cNvPr id="3146" name="Google Shape;3146;p89"/>
          <p:cNvSpPr/>
          <p:nvPr/>
        </p:nvSpPr>
        <p:spPr>
          <a:xfrm>
            <a:off x="5853684" y="5725258"/>
            <a:ext cx="480252" cy="979714"/>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0" name="Shape 3150"/>
        <p:cNvGrpSpPr/>
        <p:nvPr/>
      </p:nvGrpSpPr>
      <p:grpSpPr>
        <a:xfrm>
          <a:off x="0" y="0"/>
          <a:ext cx="0" cy="0"/>
          <a:chOff x="0" y="0"/>
          <a:chExt cx="0" cy="0"/>
        </a:xfrm>
      </p:grpSpPr>
      <p:sp>
        <p:nvSpPr>
          <p:cNvPr id="3151" name="Google Shape;3151;p90"/>
          <p:cNvSpPr txBox="1"/>
          <p:nvPr>
            <p:ph type="title"/>
          </p:nvPr>
        </p:nvSpPr>
        <p:spPr>
          <a:xfrm>
            <a:off x="1676881" y="211447"/>
            <a:ext cx="8836958" cy="13524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40"/>
              <a:buFont typeface="Arial"/>
              <a:buNone/>
            </a:pPr>
            <a:r>
              <a:rPr lang="en-US" sz="3240">
                <a:latin typeface="Arial"/>
                <a:ea typeface="Arial"/>
                <a:cs typeface="Arial"/>
                <a:sym typeface="Arial"/>
              </a:rPr>
              <a:t>IMMANUEL KANT</a:t>
            </a:r>
            <a:br>
              <a:rPr lang="en-US" sz="3240">
                <a:latin typeface="Arial"/>
                <a:ea typeface="Arial"/>
                <a:cs typeface="Arial"/>
                <a:sym typeface="Arial"/>
              </a:rPr>
            </a:br>
            <a:r>
              <a:rPr lang="en-US" sz="3240">
                <a:latin typeface="Arial"/>
                <a:ea typeface="Arial"/>
                <a:cs typeface="Arial"/>
                <a:sym typeface="Arial"/>
              </a:rPr>
              <a:t>vs</a:t>
            </a:r>
            <a:br>
              <a:rPr lang="en-US" sz="3240">
                <a:latin typeface="Arial"/>
                <a:ea typeface="Arial"/>
                <a:cs typeface="Arial"/>
                <a:sym typeface="Arial"/>
              </a:rPr>
            </a:br>
            <a:r>
              <a:rPr lang="en-US" sz="3240">
                <a:latin typeface="Arial"/>
                <a:ea typeface="Arial"/>
                <a:cs typeface="Arial"/>
                <a:sym typeface="Arial"/>
              </a:rPr>
              <a:t>DAVID HUME</a:t>
            </a:r>
            <a:endParaRPr sz="3240">
              <a:latin typeface="Arial"/>
              <a:ea typeface="Arial"/>
              <a:cs typeface="Arial"/>
              <a:sym typeface="Arial"/>
            </a:endParaRPr>
          </a:p>
        </p:txBody>
      </p:sp>
      <p:sp>
        <p:nvSpPr>
          <p:cNvPr id="3152" name="Google Shape;3152;p90"/>
          <p:cNvSpPr txBox="1"/>
          <p:nvPr/>
        </p:nvSpPr>
        <p:spPr>
          <a:xfrm>
            <a:off x="1675600" y="411872"/>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Calibri"/>
              <a:buNone/>
            </a:pPr>
            <a:r>
              <a:t/>
            </a:r>
            <a:endParaRPr sz="1600">
              <a:solidFill>
                <a:srgbClr val="FFFFFF"/>
              </a:solidFill>
              <a:latin typeface="Arial"/>
              <a:ea typeface="Arial"/>
              <a:cs typeface="Arial"/>
              <a:sym typeface="Arial"/>
            </a:endParaRPr>
          </a:p>
        </p:txBody>
      </p:sp>
      <p:sp>
        <p:nvSpPr>
          <p:cNvPr id="3153" name="Google Shape;3153;p90"/>
          <p:cNvSpPr txBox="1"/>
          <p:nvPr/>
        </p:nvSpPr>
        <p:spPr>
          <a:xfrm>
            <a:off x="1823678" y="2134240"/>
            <a:ext cx="8544645"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rgbClr val="FFFFFF"/>
                </a:solidFill>
                <a:latin typeface="Arial"/>
                <a:ea typeface="Arial"/>
                <a:cs typeface="Arial"/>
                <a:sym typeface="Arial"/>
              </a:rPr>
              <a:t>Man is the only being with a sense of morality and the only one able to reason. Thus, morality must come from reason and must be, consequently, objective.</a:t>
            </a:r>
            <a:endParaRPr i="1" sz="2000">
              <a:solidFill>
                <a:srgbClr val="FFFFFF"/>
              </a:solidFill>
              <a:latin typeface="Arial"/>
              <a:ea typeface="Arial"/>
              <a:cs typeface="Arial"/>
              <a:sym typeface="Arial"/>
            </a:endParaRPr>
          </a:p>
          <a:p>
            <a:pPr indent="0" lvl="0" marL="0" marR="0" rtl="0" algn="l">
              <a:spcBef>
                <a:spcPts val="0"/>
              </a:spcBef>
              <a:spcAft>
                <a:spcPts val="0"/>
              </a:spcAft>
              <a:buNone/>
            </a:pPr>
            <a:r>
              <a:t/>
            </a:r>
            <a:endParaRPr i="1" sz="1800">
              <a:solidFill>
                <a:srgbClr val="FFFFFF"/>
              </a:solidFill>
              <a:latin typeface="Calibri"/>
              <a:ea typeface="Calibri"/>
              <a:cs typeface="Calibri"/>
              <a:sym typeface="Calibri"/>
            </a:endParaRPr>
          </a:p>
        </p:txBody>
      </p:sp>
      <p:sp>
        <p:nvSpPr>
          <p:cNvPr id="3154" name="Google Shape;3154;p90"/>
          <p:cNvSpPr txBox="1"/>
          <p:nvPr/>
        </p:nvSpPr>
        <p:spPr>
          <a:xfrm>
            <a:off x="1675600" y="3543116"/>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THE LOGIC IS SOLID...</a:t>
            </a:r>
            <a:endParaRPr b="1" sz="2400">
              <a:solidFill>
                <a:srgbClr val="FFFFFF"/>
              </a:solidFill>
              <a:latin typeface="Arial"/>
              <a:ea typeface="Arial"/>
              <a:cs typeface="Arial"/>
              <a:sym typeface="Arial"/>
            </a:endParaRPr>
          </a:p>
        </p:txBody>
      </p:sp>
      <p:sp>
        <p:nvSpPr>
          <p:cNvPr id="3155" name="Google Shape;3155;p90"/>
          <p:cNvSpPr txBox="1"/>
          <p:nvPr/>
        </p:nvSpPr>
        <p:spPr>
          <a:xfrm>
            <a:off x="1675599" y="4494015"/>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...BUT WHERE DOES THIS LEAVE US?</a:t>
            </a:r>
            <a:endParaRPr b="1" sz="240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9" name="Shape 2529"/>
        <p:cNvGrpSpPr/>
        <p:nvPr/>
      </p:nvGrpSpPr>
      <p:grpSpPr>
        <a:xfrm>
          <a:off x="0" y="0"/>
          <a:ext cx="0" cy="0"/>
          <a:chOff x="0" y="0"/>
          <a:chExt cx="0" cy="0"/>
        </a:xfrm>
      </p:grpSpPr>
      <p:sp>
        <p:nvSpPr>
          <p:cNvPr id="2530" name="Google Shape;2530;p9"/>
          <p:cNvSpPr/>
          <p:nvPr/>
        </p:nvSpPr>
        <p:spPr>
          <a:xfrm>
            <a:off x="1980740" y="783806"/>
            <a:ext cx="8046413" cy="5616943"/>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i="0" lang="en-US" sz="1901" u="none" cap="none" strike="noStrike">
                <a:solidFill>
                  <a:srgbClr val="000000"/>
                </a:solidFill>
                <a:latin typeface="Times New Roman"/>
                <a:ea typeface="Times New Roman"/>
                <a:cs typeface="Times New Roman"/>
                <a:sym typeface="Times New Roman"/>
              </a:rPr>
              <a:t>18. Perseverance</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01" u="none" cap="none" strike="noStrike">
                <a:solidFill>
                  <a:srgbClr val="000000"/>
                </a:solidFill>
                <a:latin typeface="Times New Roman"/>
                <a:ea typeface="Times New Roman"/>
                <a:cs typeface="Times New Roman"/>
                <a:sym typeface="Times New Roman"/>
              </a:rPr>
              <a:t>Many stop and are willing to give up everything from the first failure. One of the secrets of a successful leader is perseverance - that ability and willingness to continue beyond that point where many others have given up.</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01" u="none" cap="none" strike="noStrike">
                <a:solidFill>
                  <a:srgbClr val="000000"/>
                </a:solidFill>
                <a:latin typeface="Times New Roman"/>
                <a:ea typeface="Times New Roman"/>
                <a:cs typeface="Times New Roman"/>
                <a:sym typeface="Times New Roman"/>
              </a:rPr>
              <a:t>19. Intuition</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01" u="none" cap="none" strike="noStrike">
                <a:solidFill>
                  <a:srgbClr val="000000"/>
                </a:solidFill>
                <a:latin typeface="Times New Roman"/>
                <a:ea typeface="Times New Roman"/>
                <a:cs typeface="Times New Roman"/>
                <a:sym typeface="Times New Roman"/>
              </a:rPr>
              <a:t>You need intuition every day, including to make decisions and to distinguish between the important things that really matter and the rest of the situations to be solved. If you make a good decision based on intuition, you will look like a genius. If you misunderstand, it will be exactly the other way around and you will have to be able to assume that.</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01" u="none" cap="none" strike="noStrike">
                <a:solidFill>
                  <a:srgbClr val="000000"/>
                </a:solidFill>
                <a:latin typeface="Times New Roman"/>
                <a:ea typeface="Times New Roman"/>
                <a:cs typeface="Times New Roman"/>
                <a:sym typeface="Times New Roman"/>
              </a:rPr>
              <a:t>20. Communication</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01" u="none" cap="none" strike="noStrike">
                <a:solidFill>
                  <a:srgbClr val="000000"/>
                </a:solidFill>
                <a:latin typeface="Times New Roman"/>
                <a:ea typeface="Times New Roman"/>
                <a:cs typeface="Times New Roman"/>
                <a:sym typeface="Times New Roman"/>
              </a:rPr>
              <a:t>If those around you do not know your expectations, they will disappoint you. Express your expectations, but be willing to listen to the feedback and ideas of others. Only in this way will you be able to surround yourself only with talented people.</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01" u="none" cap="none" strike="noStrike">
                <a:solidFill>
                  <a:srgbClr val="000000"/>
                </a:solidFill>
                <a:latin typeface="Times New Roman"/>
                <a:ea typeface="Times New Roman"/>
                <a:cs typeface="Times New Roman"/>
                <a:sym typeface="Times New Roman"/>
              </a:rPr>
              <a:t>21. Responsibility</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01" u="none" cap="none" strike="noStrike">
                <a:solidFill>
                  <a:srgbClr val="000000"/>
                </a:solidFill>
                <a:latin typeface="Times New Roman"/>
                <a:ea typeface="Times New Roman"/>
                <a:cs typeface="Times New Roman"/>
                <a:sym typeface="Times New Roman"/>
              </a:rPr>
              <a:t>You don't always have to look for culprits if you know you're the one who made a mistake. Take responsibility, but don't stop there: find a solution to make things right and get them back in the right direction!</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901" u="none" cap="none" strike="noStrike">
                <a:solidFill>
                  <a:srgbClr val="000000"/>
                </a:solidFill>
                <a:latin typeface="Times New Roman"/>
                <a:ea typeface="Times New Roman"/>
                <a:cs typeface="Times New Roman"/>
                <a:sym typeface="Times New Roman"/>
              </a:rPr>
              <a:t>22. Be dedicated and tireless</a:t>
            </a:r>
            <a:endParaRPr b="0" i="0" sz="1901"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0" i="0" lang="en-US" sz="1901" u="none" cap="none" strike="noStrike">
                <a:solidFill>
                  <a:srgbClr val="000000"/>
                </a:solidFill>
                <a:latin typeface="Times New Roman"/>
                <a:ea typeface="Times New Roman"/>
                <a:cs typeface="Times New Roman"/>
                <a:sym typeface="Times New Roman"/>
              </a:rPr>
              <a:t>It takes a real leader to be able to identify the strengths and weaknesses of each person in the team, to find the solution, to identify solutions to compensate for the shortcomings.</a:t>
            </a:r>
            <a:endParaRPr b="0" i="0" sz="1901" u="none" cap="none" strike="noStrike">
              <a:solidFill>
                <a:srgbClr val="000000"/>
              </a:solidFill>
              <a:latin typeface="Arial"/>
              <a:ea typeface="Arial"/>
              <a:cs typeface="Arial"/>
              <a:sym typeface="Arial"/>
            </a:endParaRPr>
          </a:p>
        </p:txBody>
      </p:sp>
      <p:sp>
        <p:nvSpPr>
          <p:cNvPr id="2531" name="Google Shape;2531;p9"/>
          <p:cNvSpPr/>
          <p:nvPr/>
        </p:nvSpPr>
        <p:spPr>
          <a:xfrm>
            <a:off x="1980740" y="130634"/>
            <a:ext cx="8229301" cy="457220"/>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None/>
            </a:pPr>
            <a:r>
              <a:rPr b="1" i="0" lang="en-US" sz="1995" u="none" cap="none" strike="noStrike">
                <a:solidFill>
                  <a:srgbClr val="3FAF46"/>
                </a:solidFill>
                <a:latin typeface="Times New Roman"/>
                <a:ea typeface="Times New Roman"/>
                <a:cs typeface="Times New Roman"/>
                <a:sym typeface="Times New Roman"/>
              </a:rPr>
              <a:t>CHARACTERISTICS OF A SUCCESSFUL LEADER</a:t>
            </a:r>
            <a:endParaRPr b="0" i="0" sz="1995" u="none" cap="none" strike="noStrik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9" name="Shape 3159"/>
        <p:cNvGrpSpPr/>
        <p:nvPr/>
      </p:nvGrpSpPr>
      <p:grpSpPr>
        <a:xfrm>
          <a:off x="0" y="0"/>
          <a:ext cx="0" cy="0"/>
          <a:chOff x="0" y="0"/>
          <a:chExt cx="0" cy="0"/>
        </a:xfrm>
      </p:grpSpPr>
      <p:sp>
        <p:nvSpPr>
          <p:cNvPr id="3160" name="Google Shape;3160;p91"/>
          <p:cNvSpPr txBox="1"/>
          <p:nvPr/>
        </p:nvSpPr>
        <p:spPr>
          <a:xfrm>
            <a:off x="1616209" y="2761131"/>
            <a:ext cx="89659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"Dio è morto!"</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-Francesco Guccini</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4" name="Shape 3164"/>
        <p:cNvGrpSpPr/>
        <p:nvPr/>
      </p:nvGrpSpPr>
      <p:grpSpPr>
        <a:xfrm>
          <a:off x="0" y="0"/>
          <a:ext cx="0" cy="0"/>
          <a:chOff x="0" y="0"/>
          <a:chExt cx="0" cy="0"/>
        </a:xfrm>
      </p:grpSpPr>
      <p:sp>
        <p:nvSpPr>
          <p:cNvPr id="3165" name="Google Shape;3165;p92"/>
          <p:cNvSpPr txBox="1"/>
          <p:nvPr/>
        </p:nvSpPr>
        <p:spPr>
          <a:xfrm>
            <a:off x="2904565" y="2223248"/>
            <a:ext cx="675042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The solutions to a complex system can't be found in the simple solutions of its parts. They require a continuous come and go between a particular and a global point of view. </a:t>
            </a:r>
            <a:endParaRPr sz="2400">
              <a:solidFill>
                <a:srgbClr val="FFFFFF"/>
              </a:solidFill>
              <a:latin typeface="Arial"/>
              <a:ea typeface="Arial"/>
              <a:cs typeface="Arial"/>
              <a:sym typeface="Arial"/>
            </a:endParaRPr>
          </a:p>
        </p:txBody>
      </p:sp>
      <p:sp>
        <p:nvSpPr>
          <p:cNvPr id="3166" name="Google Shape;3166;p92"/>
          <p:cNvSpPr txBox="1"/>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600"/>
              <a:buFont typeface="Arial"/>
              <a:buNone/>
            </a:pPr>
            <a:r>
              <a:rPr lang="en-US" sz="3600">
                <a:solidFill>
                  <a:srgbClr val="FFFFFF"/>
                </a:solidFill>
                <a:latin typeface="Arial"/>
                <a:ea typeface="Arial"/>
                <a:cs typeface="Arial"/>
                <a:sym typeface="Arial"/>
              </a:rPr>
              <a:t>THEORY OF COMPLEXITY </a:t>
            </a:r>
            <a:br>
              <a:rPr lang="en-US" sz="3600">
                <a:solidFill>
                  <a:srgbClr val="FFFFFF"/>
                </a:solidFill>
                <a:latin typeface="Arial"/>
                <a:ea typeface="Arial"/>
                <a:cs typeface="Arial"/>
                <a:sym typeface="Arial"/>
              </a:rPr>
            </a:br>
            <a:r>
              <a:rPr lang="en-US" sz="2000">
                <a:solidFill>
                  <a:srgbClr val="FFFFFF"/>
                </a:solidFill>
                <a:latin typeface="Arial"/>
                <a:ea typeface="Arial"/>
                <a:cs typeface="Arial"/>
                <a:sym typeface="Arial"/>
              </a:rPr>
              <a:t>Edgar Morin</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0" name="Shape 3170"/>
        <p:cNvGrpSpPr/>
        <p:nvPr/>
      </p:nvGrpSpPr>
      <p:grpSpPr>
        <a:xfrm>
          <a:off x="0" y="0"/>
          <a:ext cx="0" cy="0"/>
          <a:chOff x="0" y="0"/>
          <a:chExt cx="0" cy="0"/>
        </a:xfrm>
      </p:grpSpPr>
      <p:sp>
        <p:nvSpPr>
          <p:cNvPr id="3171" name="Google Shape;3171;p93"/>
          <p:cNvSpPr txBox="1"/>
          <p:nvPr/>
        </p:nvSpPr>
        <p:spPr>
          <a:xfrm>
            <a:off x="1616209" y="2277036"/>
            <a:ext cx="8965984"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"Dead are all gods: now we want the overman to live."</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-Friedrich Nietzsche</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5" name="Shape 3175"/>
        <p:cNvGrpSpPr/>
        <p:nvPr/>
      </p:nvGrpSpPr>
      <p:grpSpPr>
        <a:xfrm>
          <a:off x="0" y="0"/>
          <a:ext cx="0" cy="0"/>
          <a:chOff x="0" y="0"/>
          <a:chExt cx="0" cy="0"/>
        </a:xfrm>
      </p:grpSpPr>
      <p:sp>
        <p:nvSpPr>
          <p:cNvPr id="3176" name="Google Shape;3176;p94"/>
          <p:cNvSpPr txBox="1"/>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600"/>
              <a:buFont typeface="Arial"/>
              <a:buNone/>
            </a:pPr>
            <a:r>
              <a:rPr lang="en-US" sz="3600">
                <a:solidFill>
                  <a:srgbClr val="FFFFFF"/>
                </a:solidFill>
                <a:latin typeface="Arial"/>
                <a:ea typeface="Arial"/>
                <a:cs typeface="Arial"/>
                <a:sym typeface="Arial"/>
              </a:rPr>
              <a:t>A GLOBAL VIEW: THE MEANING OF LIFE</a:t>
            </a:r>
            <a:endParaRPr/>
          </a:p>
        </p:txBody>
      </p:sp>
      <p:sp>
        <p:nvSpPr>
          <p:cNvPr id="3177" name="Google Shape;3177;p94"/>
          <p:cNvSpPr txBox="1"/>
          <p:nvPr/>
        </p:nvSpPr>
        <p:spPr>
          <a:xfrm>
            <a:off x="1616209" y="2277037"/>
            <a:ext cx="89659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"We are condemned to be free."</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-Jean-Paule Sartre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1" name="Shape 3181"/>
        <p:cNvGrpSpPr/>
        <p:nvPr/>
      </p:nvGrpSpPr>
      <p:grpSpPr>
        <a:xfrm>
          <a:off x="0" y="0"/>
          <a:ext cx="0" cy="0"/>
          <a:chOff x="0" y="0"/>
          <a:chExt cx="0" cy="0"/>
        </a:xfrm>
      </p:grpSpPr>
      <p:sp>
        <p:nvSpPr>
          <p:cNvPr id="3182" name="Google Shape;3182;p95"/>
          <p:cNvSpPr txBox="1"/>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600"/>
              <a:buFont typeface="Arial"/>
              <a:buNone/>
            </a:pPr>
            <a:r>
              <a:rPr lang="en-US" sz="3600">
                <a:solidFill>
                  <a:srgbClr val="FFFFFF"/>
                </a:solidFill>
                <a:latin typeface="Arial"/>
                <a:ea typeface="Arial"/>
                <a:cs typeface="Arial"/>
                <a:sym typeface="Arial"/>
              </a:rPr>
              <a:t>A GLOBAL VIEW: THE MEANING OF LIFE</a:t>
            </a:r>
            <a:endParaRPr sz="4400">
              <a:solidFill>
                <a:srgbClr val="FFFFFF"/>
              </a:solidFill>
              <a:latin typeface="Calibri"/>
              <a:ea typeface="Calibri"/>
              <a:cs typeface="Calibri"/>
              <a:sym typeface="Calibri"/>
            </a:endParaRPr>
          </a:p>
        </p:txBody>
      </p:sp>
      <p:sp>
        <p:nvSpPr>
          <p:cNvPr id="3183" name="Google Shape;3183;p95"/>
          <p:cNvSpPr txBox="1"/>
          <p:nvPr/>
        </p:nvSpPr>
        <p:spPr>
          <a:xfrm>
            <a:off x="1616209" y="2017061"/>
            <a:ext cx="8965984" cy="45243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LOCUS OF CONTROL</a:t>
            </a:r>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Internal </a:t>
            </a:r>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(Delusion of omnipotence)</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sz="3600">
              <a:solidFill>
                <a:srgbClr val="FFFFFF"/>
              </a:solidFill>
              <a:latin typeface="Arial"/>
              <a:ea typeface="Arial"/>
              <a:cs typeface="Arial"/>
              <a:sym typeface="Arial"/>
            </a:endParaRPr>
          </a:p>
          <a:p>
            <a:pPr indent="0" lvl="0" marL="0" marR="0" rtl="0" algn="ctr">
              <a:spcBef>
                <a:spcPts val="0"/>
              </a:spcBef>
              <a:spcAft>
                <a:spcPts val="0"/>
              </a:spcAft>
              <a:buNone/>
            </a:pPr>
            <a:r>
              <a:t/>
            </a:r>
            <a:endParaRPr sz="3600">
              <a:solidFill>
                <a:srgbClr val="FFFFFF"/>
              </a:solidFill>
              <a:latin typeface="Arial"/>
              <a:ea typeface="Arial"/>
              <a:cs typeface="Arial"/>
              <a:sym typeface="Arial"/>
            </a:endParaRPr>
          </a:p>
          <a:p>
            <a:pPr indent="0" lvl="0" marL="0" marR="0" rtl="0" algn="ctr">
              <a:spcBef>
                <a:spcPts val="0"/>
              </a:spcBef>
              <a:spcAft>
                <a:spcPts val="0"/>
              </a:spcAft>
              <a:buNone/>
            </a:pPr>
            <a:r>
              <a:t/>
            </a:r>
            <a:endParaRPr sz="3600">
              <a:solidFill>
                <a:srgbClr val="FFFFFF"/>
              </a:solidFill>
              <a:latin typeface="Arial"/>
              <a:ea typeface="Arial"/>
              <a:cs typeface="Arial"/>
              <a:sym typeface="Arial"/>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External </a:t>
            </a:r>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(Narcissistic disorder)</a:t>
            </a:r>
            <a:endParaRPr sz="1800">
              <a:solidFill>
                <a:srgbClr val="FFFFFF"/>
              </a:solidFill>
              <a:latin typeface="Calibri"/>
              <a:ea typeface="Calibri"/>
              <a:cs typeface="Calibri"/>
              <a:sym typeface="Calibri"/>
            </a:endParaRPr>
          </a:p>
        </p:txBody>
      </p:sp>
      <p:sp>
        <p:nvSpPr>
          <p:cNvPr id="3184" name="Google Shape;3184;p95"/>
          <p:cNvSpPr/>
          <p:nvPr/>
        </p:nvSpPr>
        <p:spPr>
          <a:xfrm>
            <a:off x="5853684" y="3941511"/>
            <a:ext cx="484094" cy="1219200"/>
          </a:xfrm>
          <a:prstGeom prst="up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8" name="Shape 3188"/>
        <p:cNvGrpSpPr/>
        <p:nvPr/>
      </p:nvGrpSpPr>
      <p:grpSpPr>
        <a:xfrm>
          <a:off x="0" y="0"/>
          <a:ext cx="0" cy="0"/>
          <a:chOff x="0" y="0"/>
          <a:chExt cx="0" cy="0"/>
        </a:xfrm>
      </p:grpSpPr>
      <p:sp>
        <p:nvSpPr>
          <p:cNvPr id="3189" name="Google Shape;3189;p96"/>
          <p:cNvSpPr txBox="1"/>
          <p:nvPr/>
        </p:nvSpPr>
        <p:spPr>
          <a:xfrm>
            <a:off x="1686486" y="76976"/>
            <a:ext cx="8836958" cy="13524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600"/>
              <a:buFont typeface="Arial"/>
              <a:buNone/>
            </a:pPr>
            <a:r>
              <a:rPr lang="en-US" sz="3600">
                <a:solidFill>
                  <a:srgbClr val="FFFFFF"/>
                </a:solidFill>
                <a:latin typeface="Arial"/>
                <a:ea typeface="Arial"/>
                <a:cs typeface="Arial"/>
                <a:sym typeface="Arial"/>
              </a:rPr>
              <a:t>A GLOBAL VIEW; THE MEANING OF LIFE</a:t>
            </a:r>
            <a:endParaRPr sz="4400">
              <a:solidFill>
                <a:srgbClr val="FFFFFF"/>
              </a:solidFill>
              <a:latin typeface="Calibri"/>
              <a:ea typeface="Calibri"/>
              <a:cs typeface="Calibri"/>
              <a:sym typeface="Calibri"/>
            </a:endParaRPr>
          </a:p>
        </p:txBody>
      </p:sp>
      <p:sp>
        <p:nvSpPr>
          <p:cNvPr id="3190" name="Google Shape;3190;p96"/>
          <p:cNvSpPr txBox="1"/>
          <p:nvPr/>
        </p:nvSpPr>
        <p:spPr>
          <a:xfrm>
            <a:off x="1616209" y="1658472"/>
            <a:ext cx="8965984"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The problematic utopia</a:t>
            </a:r>
            <a:endParaRPr/>
          </a:p>
          <a:p>
            <a:pPr indent="0" lvl="0" marL="0" marR="0" rtl="0" algn="ctr">
              <a:spcBef>
                <a:spcPts val="0"/>
              </a:spcBef>
              <a:spcAft>
                <a:spcPts val="0"/>
              </a:spcAft>
              <a:buNone/>
            </a:pPr>
            <a:r>
              <a:rPr lang="en-US" sz="2400">
                <a:solidFill>
                  <a:srgbClr val="FFFFFF"/>
                </a:solidFill>
                <a:latin typeface="Arial"/>
                <a:ea typeface="Arial"/>
                <a:cs typeface="Arial"/>
                <a:sym typeface="Arial"/>
              </a:rPr>
              <a:t>(Giovanni Maria Bertin)           </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I                                                          World</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Egocentrism                          Eterocentrism</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Good                                                     Bad</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Right                                                  Wrong</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Internal L.O.C.                    External L.O.C. </a:t>
            </a:r>
            <a:endParaRPr/>
          </a:p>
        </p:txBody>
      </p:sp>
      <p:sp>
        <p:nvSpPr>
          <p:cNvPr id="3191" name="Google Shape;3191;p96"/>
          <p:cNvSpPr/>
          <p:nvPr/>
        </p:nvSpPr>
        <p:spPr>
          <a:xfrm>
            <a:off x="4994866" y="3608027"/>
            <a:ext cx="2250140" cy="896469"/>
          </a:xfrm>
          <a:prstGeom prst="lef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vs</a:t>
            </a:r>
            <a:endParaRPr sz="1800">
              <a:solidFill>
                <a:srgbClr val="FFFFFF"/>
              </a:solidFill>
              <a:latin typeface="Calibri"/>
              <a:ea typeface="Calibri"/>
              <a:cs typeface="Calibri"/>
              <a:sym typeface="Calibri"/>
            </a:endParaRPr>
          </a:p>
        </p:txBody>
      </p:sp>
      <p:sp>
        <p:nvSpPr>
          <p:cNvPr id="3192" name="Google Shape;3192;p96"/>
          <p:cNvSpPr txBox="1"/>
          <p:nvPr/>
        </p:nvSpPr>
        <p:spPr>
          <a:xfrm>
            <a:off x="1704413" y="5900193"/>
            <a:ext cx="8836958" cy="70699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Arial"/>
              <a:buNone/>
            </a:pPr>
            <a:r>
              <a:rPr b="1" lang="en-US" sz="3200">
                <a:solidFill>
                  <a:srgbClr val="FFFFFF"/>
                </a:solidFill>
                <a:latin typeface="Arial"/>
                <a:ea typeface="Arial"/>
                <a:cs typeface="Arial"/>
                <a:sym typeface="Arial"/>
              </a:rPr>
              <a:t>EXISTENTIAL PLANNING</a:t>
            </a:r>
            <a:endParaRPr sz="4400">
              <a:solidFill>
                <a:srgbClr val="FFFFFF"/>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6" name="Shape 3196"/>
        <p:cNvGrpSpPr/>
        <p:nvPr/>
      </p:nvGrpSpPr>
      <p:grpSpPr>
        <a:xfrm>
          <a:off x="0" y="0"/>
          <a:ext cx="0" cy="0"/>
          <a:chOff x="0" y="0"/>
          <a:chExt cx="0" cy="0"/>
        </a:xfrm>
      </p:grpSpPr>
      <p:sp>
        <p:nvSpPr>
          <p:cNvPr id="3197" name="Google Shape;3197;p97"/>
          <p:cNvSpPr txBox="1"/>
          <p:nvPr/>
        </p:nvSpPr>
        <p:spPr>
          <a:xfrm>
            <a:off x="1616209" y="2277036"/>
            <a:ext cx="8965984"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"The free man is necessarily insecure, the thinking man is necessarily uncertain."</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                               </a:t>
            </a:r>
            <a:r>
              <a:rPr i="1" lang="en-US" sz="3600">
                <a:solidFill>
                  <a:srgbClr val="FFFFFF"/>
                </a:solidFill>
                <a:latin typeface="Arial"/>
                <a:ea typeface="Arial"/>
                <a:cs typeface="Arial"/>
                <a:sym typeface="Arial"/>
              </a:rPr>
              <a:t>-Erich Fromm</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1" name="Shape 3201"/>
        <p:cNvGrpSpPr/>
        <p:nvPr/>
      </p:nvGrpSpPr>
      <p:grpSpPr>
        <a:xfrm>
          <a:off x="0" y="0"/>
          <a:ext cx="0" cy="0"/>
          <a:chOff x="0" y="0"/>
          <a:chExt cx="0" cy="0"/>
        </a:xfrm>
      </p:grpSpPr>
      <p:sp>
        <p:nvSpPr>
          <p:cNvPr id="3202" name="Google Shape;3202;p98"/>
          <p:cNvSpPr txBox="1"/>
          <p:nvPr/>
        </p:nvSpPr>
        <p:spPr>
          <a:xfrm>
            <a:off x="1616209" y="466165"/>
            <a:ext cx="8965984"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Freedom is the chance to choose. In every moment we are called to choose who we want to be, continously.</a:t>
            </a:r>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Our identity is a continuous, neverending, utopic project.</a:t>
            </a:r>
            <a:endParaRPr sz="3600">
              <a:solidFill>
                <a:srgbClr val="FFFFFF"/>
              </a:solidFill>
              <a:latin typeface="Arial"/>
              <a:ea typeface="Arial"/>
              <a:cs typeface="Arial"/>
              <a:sym typeface="Arial"/>
            </a:endParaRPr>
          </a:p>
        </p:txBody>
      </p:sp>
      <p:sp>
        <p:nvSpPr>
          <p:cNvPr id="3203" name="Google Shape;3203;p98"/>
          <p:cNvSpPr txBox="1"/>
          <p:nvPr/>
        </p:nvSpPr>
        <p:spPr>
          <a:xfrm>
            <a:off x="1616209" y="4052048"/>
            <a:ext cx="896598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4000">
                <a:solidFill>
                  <a:srgbClr val="FFFFFF"/>
                </a:solidFill>
                <a:latin typeface="Arial"/>
                <a:ea typeface="Arial"/>
                <a:cs typeface="Arial"/>
                <a:sym typeface="Arial"/>
              </a:rPr>
              <a:t>Every moment we are called to be our own leaders.</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7" name="Shape 3207"/>
        <p:cNvGrpSpPr/>
        <p:nvPr/>
      </p:nvGrpSpPr>
      <p:grpSpPr>
        <a:xfrm>
          <a:off x="0" y="0"/>
          <a:ext cx="0" cy="0"/>
          <a:chOff x="0" y="0"/>
          <a:chExt cx="0" cy="0"/>
        </a:xfrm>
      </p:grpSpPr>
      <p:sp>
        <p:nvSpPr>
          <p:cNvPr id="3208" name="Google Shape;3208;p99"/>
          <p:cNvSpPr txBox="1"/>
          <p:nvPr>
            <p:ph idx="4294967295" type="ftr"/>
          </p:nvPr>
        </p:nvSpPr>
        <p:spPr>
          <a:xfrm>
            <a:off x="1703388" y="6248401"/>
            <a:ext cx="8509000"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Noto Sans Symbols"/>
              <a:buNone/>
            </a:pPr>
            <a:r>
              <a:t/>
            </a:r>
            <a:endParaRPr sz="1800">
              <a:solidFill>
                <a:schemeClr val="lt1"/>
              </a:solidFill>
              <a:latin typeface="Arial"/>
              <a:ea typeface="Arial"/>
              <a:cs typeface="Arial"/>
              <a:sym typeface="Arial"/>
            </a:endParaRPr>
          </a:p>
        </p:txBody>
      </p:sp>
      <p:sp>
        <p:nvSpPr>
          <p:cNvPr id="3209" name="Google Shape;3209;p99"/>
          <p:cNvSpPr/>
          <p:nvPr>
            <p:ph type="ctrTitle"/>
          </p:nvPr>
        </p:nvSpPr>
        <p:spPr>
          <a:xfrm>
            <a:off x="914400" y="990600"/>
            <a:ext cx="10972800" cy="1905000"/>
          </a:xfrm>
          <a:prstGeom prst="roundRect">
            <a:avLst>
              <a:gd fmla="val 50000" name="adj"/>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US"/>
              <a:t>COMMUNICATION</a:t>
            </a:r>
            <a:endParaRPr/>
          </a:p>
        </p:txBody>
      </p:sp>
      <p:sp>
        <p:nvSpPr>
          <p:cNvPr id="3210" name="Google Shape;3210;p99"/>
          <p:cNvSpPr txBox="1"/>
          <p:nvPr>
            <p:ph idx="1" type="subTitle"/>
          </p:nvPr>
        </p:nvSpPr>
        <p:spPr>
          <a:xfrm>
            <a:off x="6121400" y="2781300"/>
            <a:ext cx="4546600" cy="16065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b="1" lang="en-US" sz="1800">
                <a:solidFill>
                  <a:srgbClr val="000000"/>
                </a:solidFill>
              </a:rPr>
              <a:t>YOUNG ETHICAL LEADERS </a:t>
            </a:r>
            <a:endParaRPr sz="1800">
              <a:solidFill>
                <a:srgbClr val="000000"/>
              </a:solidFill>
            </a:endParaRPr>
          </a:p>
          <a:p>
            <a:pPr indent="0" lvl="0" marL="0" rtl="0" algn="l">
              <a:lnSpc>
                <a:spcPct val="90000"/>
              </a:lnSpc>
              <a:spcBef>
                <a:spcPts val="1000"/>
              </a:spcBef>
              <a:spcAft>
                <a:spcPts val="0"/>
              </a:spcAft>
              <a:buClr>
                <a:srgbClr val="000000"/>
              </a:buClr>
              <a:buSzPts val="1800"/>
              <a:buNone/>
            </a:pPr>
            <a:r>
              <a:rPr b="1" i="1" lang="en-US" sz="1800">
                <a:solidFill>
                  <a:srgbClr val="000000"/>
                </a:solidFill>
              </a:rPr>
              <a:t>Project nr. 2019-1-FR01-KA201-062991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4" name="Shape 3214"/>
        <p:cNvGrpSpPr/>
        <p:nvPr/>
      </p:nvGrpSpPr>
      <p:grpSpPr>
        <a:xfrm>
          <a:off x="0" y="0"/>
          <a:ext cx="0" cy="0"/>
          <a:chOff x="0" y="0"/>
          <a:chExt cx="0" cy="0"/>
        </a:xfrm>
      </p:grpSpPr>
      <p:sp>
        <p:nvSpPr>
          <p:cNvPr id="3215" name="Google Shape;3215;p100"/>
          <p:cNvSpPr txBox="1"/>
          <p:nvPr>
            <p:ph idx="4294967295" type="ftr"/>
          </p:nvPr>
        </p:nvSpPr>
        <p:spPr>
          <a:xfrm>
            <a:off x="7315200" y="6248401"/>
            <a:ext cx="2897188" cy="4746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sp>
        <p:nvSpPr>
          <p:cNvPr id="3216" name="Google Shape;3216;p100"/>
          <p:cNvSpPr txBox="1"/>
          <p:nvPr>
            <p:ph idx="1" type="body"/>
          </p:nvPr>
        </p:nvSpPr>
        <p:spPr>
          <a:xfrm>
            <a:off x="2424114" y="3573463"/>
            <a:ext cx="7693025" cy="16430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4000"/>
              <a:buFont typeface="Noto Sans Symbols"/>
              <a:buNone/>
            </a:pPr>
            <a:r>
              <a:rPr lang="en-US" sz="4000"/>
              <a:t>WHY IS COMMUNICATION IMPORTANT?</a:t>
            </a:r>
            <a:endParaRPr b="1" sz="4000"/>
          </a:p>
        </p:txBody>
      </p:sp>
    </p:spTree>
  </p:cSld>
  <p:clrMapOvr>
    <a:masterClrMapping/>
  </p:clrMapOvr>
</p:sld>
</file>

<file path=ppt/theme/theme1.xml><?xml version="1.0" encoding="utf-8"?>
<a:theme xmlns:a="http://schemas.openxmlformats.org/drawingml/2006/main" xmlns:r="http://schemas.openxmlformats.org/officeDocument/2006/relationships" name="7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6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0.xml><?xml version="1.0" encoding="utf-8"?>
<a:theme xmlns:a="http://schemas.openxmlformats.org/drawingml/2006/main" xmlns:r="http://schemas.openxmlformats.org/officeDocument/2006/relationships" name="13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1.xml><?xml version="1.0" encoding="utf-8"?>
<a:theme xmlns:a="http://schemas.openxmlformats.org/drawingml/2006/main" xmlns:r="http://schemas.openxmlformats.org/officeDocument/2006/relationships" name="14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2.xml><?xml version="1.0" encoding="utf-8"?>
<a:theme xmlns:a="http://schemas.openxmlformats.org/drawingml/2006/main" xmlns:r="http://schemas.openxmlformats.org/officeDocument/2006/relationships" name="10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3.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4.xml><?xml version="1.0" encoding="utf-8"?>
<a:theme xmlns:a="http://schemas.openxmlformats.org/drawingml/2006/main" xmlns:r="http://schemas.openxmlformats.org/officeDocument/2006/relationships" name="9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5.xml><?xml version="1.0" encoding="utf-8"?>
<a:theme xmlns:a="http://schemas.openxmlformats.org/drawingml/2006/main" xmlns:r="http://schemas.openxmlformats.org/officeDocument/2006/relationships" name="16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6.xml><?xml version="1.0" encoding="utf-8"?>
<a:theme xmlns:a="http://schemas.openxmlformats.org/drawingml/2006/main" xmlns:r="http://schemas.openxmlformats.org/officeDocument/2006/relationships" name="10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7.xml><?xml version="1.0" encoding="utf-8"?>
<a:theme xmlns:a="http://schemas.openxmlformats.org/drawingml/2006/main" xmlns:r="http://schemas.openxmlformats.org/officeDocument/2006/relationships"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8.xml><?xml version="1.0" encoding="utf-8"?>
<a:theme xmlns:a="http://schemas.openxmlformats.org/drawingml/2006/main" xmlns:r="http://schemas.openxmlformats.org/officeDocument/2006/relationships" name="17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9.xml><?xml version="1.0" encoding="utf-8"?>
<a:theme xmlns:a="http://schemas.openxmlformats.org/drawingml/2006/main" xmlns:r="http://schemas.openxmlformats.org/officeDocument/2006/relationships" name="8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8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0.xml><?xml version="1.0" encoding="utf-8"?>
<a:theme xmlns:a="http://schemas.openxmlformats.org/drawingml/2006/main" xmlns:r="http://schemas.openxmlformats.org/officeDocument/2006/relationships" name="2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1.xml><?xml version="1.0" encoding="utf-8"?>
<a:theme xmlns:a="http://schemas.openxmlformats.org/drawingml/2006/main" xmlns:r="http://schemas.openxmlformats.org/officeDocument/2006/relationships"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2.xml><?xml version="1.0" encoding="utf-8"?>
<a:theme xmlns:a="http://schemas.openxmlformats.org/drawingml/2006/main" xmlns:r="http://schemas.openxmlformats.org/officeDocument/2006/relationships" name="13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3.xml><?xml version="1.0" encoding="utf-8"?>
<a:theme xmlns:a="http://schemas.openxmlformats.org/drawingml/2006/main" xmlns:r="http://schemas.openxmlformats.org/officeDocument/2006/relationships" name="13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5.xml><?xml version="1.0" encoding="utf-8"?>
<a:theme xmlns:a="http://schemas.openxmlformats.org/drawingml/2006/main" xmlns:r="http://schemas.openxmlformats.org/officeDocument/2006/relationships" name="10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6.xml><?xml version="1.0" encoding="utf-8"?>
<a:theme xmlns:a="http://schemas.openxmlformats.org/drawingml/2006/main" xmlns:r="http://schemas.openxmlformats.org/officeDocument/2006/relationships" name="16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7.xml><?xml version="1.0" encoding="utf-8"?>
<a:theme xmlns:a="http://schemas.openxmlformats.org/drawingml/2006/main" xmlns:r="http://schemas.openxmlformats.org/officeDocument/2006/relationships" name="12_Motyw pakietu Office">
  <a:themeElements>
    <a:clrScheme name="Niestandardowy 2">
      <a:dk1>
        <a:srgbClr val="000000"/>
      </a:dk1>
      <a:lt1>
        <a:srgbClr val="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8.xml><?xml version="1.0" encoding="utf-8"?>
<a:theme xmlns:a="http://schemas.openxmlformats.org/drawingml/2006/main" xmlns:r="http://schemas.openxmlformats.org/officeDocument/2006/relationships" name="3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9.xml><?xml version="1.0" encoding="utf-8"?>
<a:theme xmlns:a="http://schemas.openxmlformats.org/drawingml/2006/main" xmlns:r="http://schemas.openxmlformats.org/officeDocument/2006/relationships" name="1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5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0.xml><?xml version="1.0" encoding="utf-8"?>
<a:theme xmlns:a="http://schemas.openxmlformats.org/drawingml/2006/main" xmlns:r="http://schemas.openxmlformats.org/officeDocument/2006/relationships" name="15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1.xml><?xml version="1.0" encoding="utf-8"?>
<a:theme xmlns:a="http://schemas.openxmlformats.org/drawingml/2006/main" xmlns:r="http://schemas.openxmlformats.org/officeDocument/2006/relationships" name="3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2.xml><?xml version="1.0" encoding="utf-8"?>
<a:theme xmlns:a="http://schemas.openxmlformats.org/drawingml/2006/main" xmlns:r="http://schemas.openxmlformats.org/officeDocument/2006/relationships" name="17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3.xml><?xml version="1.0" encoding="utf-8"?>
<a:theme xmlns:a="http://schemas.openxmlformats.org/drawingml/2006/main" xmlns:r="http://schemas.openxmlformats.org/officeDocument/2006/relationships" name="14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4.xml><?xml version="1.0" encoding="utf-8"?>
<a:theme xmlns:a="http://schemas.openxmlformats.org/drawingml/2006/main" xmlns:r="http://schemas.openxmlformats.org/officeDocument/2006/relationships" name="11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6.xml><?xml version="1.0" encoding="utf-8"?>
<a:theme xmlns:a="http://schemas.openxmlformats.org/drawingml/2006/main" xmlns:r="http://schemas.openxmlformats.org/officeDocument/2006/relationships" name="5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7.xml><?xml version="1.0" encoding="utf-8"?>
<a:theme xmlns:a="http://schemas.openxmlformats.org/drawingml/2006/main" xmlns:r="http://schemas.openxmlformats.org/officeDocument/2006/relationships" name="8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8.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9.xml><?xml version="1.0" encoding="utf-8"?>
<a:theme xmlns:a="http://schemas.openxmlformats.org/drawingml/2006/main" xmlns:r="http://schemas.openxmlformats.org/officeDocument/2006/relationships" name="9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0.xml><?xml version="1.0" encoding="utf-8"?>
<a:theme xmlns:a="http://schemas.openxmlformats.org/drawingml/2006/main" xmlns:r="http://schemas.openxmlformats.org/officeDocument/2006/relationships" name="1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1.xml><?xml version="1.0" encoding="utf-8"?>
<a:theme xmlns:a="http://schemas.openxmlformats.org/drawingml/2006/main" xmlns:r="http://schemas.openxmlformats.org/officeDocument/2006/relationships" name="9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2.xml><?xml version="1.0" encoding="utf-8"?>
<a:theme xmlns:a="http://schemas.openxmlformats.org/drawingml/2006/main" xmlns:r="http://schemas.openxmlformats.org/officeDocument/2006/relationships" name="12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3.xml><?xml version="1.0" encoding="utf-8"?>
<a:theme xmlns:a="http://schemas.openxmlformats.org/drawingml/2006/main" xmlns:r="http://schemas.openxmlformats.org/officeDocument/2006/relationships" name="6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4.xml><?xml version="1.0" encoding="utf-8"?>
<a:theme xmlns:a="http://schemas.openxmlformats.org/drawingml/2006/main" xmlns:r="http://schemas.openxmlformats.org/officeDocument/2006/relationships" name="8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5.xml><?xml version="1.0" encoding="utf-8"?>
<a:theme xmlns:a="http://schemas.openxmlformats.org/drawingml/2006/main" xmlns:r="http://schemas.openxmlformats.org/officeDocument/2006/relationships" name="9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6.xml><?xml version="1.0" encoding="utf-8"?>
<a:theme xmlns:a="http://schemas.openxmlformats.org/drawingml/2006/main" xmlns:r="http://schemas.openxmlformats.org/officeDocument/2006/relationships" name="15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7.xml><?xml version="1.0" encoding="utf-8"?>
<a:theme xmlns:a="http://schemas.openxmlformats.org/drawingml/2006/main" xmlns:r="http://schemas.openxmlformats.org/officeDocument/2006/relationships" name="6_Motyw pakietu Office">
  <a:themeElements>
    <a:clrScheme name="Niestandardowy 2">
      <a:dk1>
        <a:srgbClr val="000000"/>
      </a:dk1>
      <a:lt1>
        <a:srgbClr val="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8.xml><?xml version="1.0" encoding="utf-8"?>
<a:theme xmlns:a="http://schemas.openxmlformats.org/drawingml/2006/main" xmlns:r="http://schemas.openxmlformats.org/officeDocument/2006/relationships" name="1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9.xml><?xml version="1.0" encoding="utf-8"?>
<a:theme xmlns:a="http://schemas.openxmlformats.org/drawingml/2006/main" xmlns:r="http://schemas.openxmlformats.org/officeDocument/2006/relationships" name="7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0.xml><?xml version="1.0" encoding="utf-8"?>
<a:theme xmlns:a="http://schemas.openxmlformats.org/drawingml/2006/main" xmlns:r="http://schemas.openxmlformats.org/officeDocument/2006/relationships" name="15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1.xml><?xml version="1.0" encoding="utf-8"?>
<a:theme xmlns:a="http://schemas.openxmlformats.org/drawingml/2006/main" xmlns:r="http://schemas.openxmlformats.org/officeDocument/2006/relationships" name="13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2.xml><?xml version="1.0" encoding="utf-8"?>
<a:theme xmlns:a="http://schemas.openxmlformats.org/drawingml/2006/main" xmlns:r="http://schemas.openxmlformats.org/officeDocument/2006/relationships" name="4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3.xml><?xml version="1.0" encoding="utf-8"?>
<a:theme xmlns:a="http://schemas.openxmlformats.org/drawingml/2006/main" xmlns:r="http://schemas.openxmlformats.org/officeDocument/2006/relationships" name="16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4.xml><?xml version="1.0" encoding="utf-8"?>
<a:theme xmlns:a="http://schemas.openxmlformats.org/drawingml/2006/main" xmlns:r="http://schemas.openxmlformats.org/officeDocument/2006/relationships" name="17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5.xml><?xml version="1.0" encoding="utf-8"?>
<a:theme xmlns:a="http://schemas.openxmlformats.org/drawingml/2006/main" xmlns:r="http://schemas.openxmlformats.org/officeDocument/2006/relationships" name="7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6.xml><?xml version="1.0" encoding="utf-8"?>
<a:theme xmlns:a="http://schemas.openxmlformats.org/drawingml/2006/main" xmlns:r="http://schemas.openxmlformats.org/officeDocument/2006/relationships" name="4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7.xml><?xml version="1.0" encoding="utf-8"?>
<a:theme xmlns:a="http://schemas.openxmlformats.org/drawingml/2006/main" xmlns:r="http://schemas.openxmlformats.org/officeDocument/2006/relationships" name="6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8.xml><?xml version="1.0" encoding="utf-8"?>
<a:theme xmlns:a="http://schemas.openxmlformats.org/drawingml/2006/main" xmlns:r="http://schemas.openxmlformats.org/officeDocument/2006/relationships" name="7_Motyw pakietu Office">
  <a:themeElements>
    <a:clrScheme name="Niestandardowy 2">
      <a:dk1>
        <a:srgbClr val="000000"/>
      </a:dk1>
      <a:lt1>
        <a:srgbClr val="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9.xml><?xml version="1.0" encoding="utf-8"?>
<a:theme xmlns:a="http://schemas.openxmlformats.org/drawingml/2006/main" xmlns:r="http://schemas.openxmlformats.org/officeDocument/2006/relationships" name="14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4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0.xml><?xml version="1.0" encoding="utf-8"?>
<a:theme xmlns:a="http://schemas.openxmlformats.org/drawingml/2006/main" xmlns:r="http://schemas.openxmlformats.org/officeDocument/2006/relationships" name="2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2.xml><?xml version="1.0" encoding="utf-8"?>
<a:theme xmlns:a="http://schemas.openxmlformats.org/drawingml/2006/main" xmlns:r="http://schemas.openxmlformats.org/officeDocument/2006/relationships" name="5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3.xml><?xml version="1.0" encoding="utf-8"?>
<a:theme xmlns:a="http://schemas.openxmlformats.org/drawingml/2006/main" xmlns:r="http://schemas.openxmlformats.org/officeDocument/2006/relationships" name="15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4.xml><?xml version="1.0" encoding="utf-8"?>
<a:theme xmlns:a="http://schemas.openxmlformats.org/drawingml/2006/main" xmlns:r="http://schemas.openxmlformats.org/officeDocument/2006/relationships" name="7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5.xml><?xml version="1.0" encoding="utf-8"?>
<a:theme xmlns:a="http://schemas.openxmlformats.org/drawingml/2006/main" xmlns:r="http://schemas.openxmlformats.org/officeDocument/2006/relationships" name="12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6.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7.xml><?xml version="1.0" encoding="utf-8"?>
<a:theme xmlns:a="http://schemas.openxmlformats.org/drawingml/2006/main" xmlns:r="http://schemas.openxmlformats.org/officeDocument/2006/relationships" name="17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8.xml><?xml version="1.0" encoding="utf-8"?>
<a:theme xmlns:a="http://schemas.openxmlformats.org/drawingml/2006/main" xmlns:r="http://schemas.openxmlformats.org/officeDocument/2006/relationships" name="14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9.xml><?xml version="1.0" encoding="utf-8"?>
<a:theme xmlns:a="http://schemas.openxmlformats.org/drawingml/2006/main" xmlns:r="http://schemas.openxmlformats.org/officeDocument/2006/relationships" name="4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9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0.xml><?xml version="1.0" encoding="utf-8"?>
<a:theme xmlns:a="http://schemas.openxmlformats.org/drawingml/2006/main" xmlns:r="http://schemas.openxmlformats.org/officeDocument/2006/relationships" name="3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1.xml><?xml version="1.0" encoding="utf-8"?>
<a:theme xmlns:a="http://schemas.openxmlformats.org/drawingml/2006/main" xmlns:r="http://schemas.openxmlformats.org/officeDocument/2006/relationships" name="12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2.xml><?xml version="1.0" encoding="utf-8"?>
<a:theme xmlns:a="http://schemas.openxmlformats.org/drawingml/2006/main" xmlns:r="http://schemas.openxmlformats.org/officeDocument/2006/relationships" name="5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3.xml><?xml version="1.0" encoding="utf-8"?>
<a:theme xmlns:a="http://schemas.openxmlformats.org/drawingml/2006/main" xmlns:r="http://schemas.openxmlformats.org/officeDocument/2006/relationships" name="10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4.xml><?xml version="1.0" encoding="utf-8"?>
<a:theme xmlns:a="http://schemas.openxmlformats.org/drawingml/2006/main" xmlns:r="http://schemas.openxmlformats.org/officeDocument/2006/relationships" name="7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5.xml><?xml version="1.0" encoding="utf-8"?>
<a:theme xmlns:a="http://schemas.openxmlformats.org/drawingml/2006/main" xmlns:r="http://schemas.openxmlformats.org/officeDocument/2006/relationships" name="2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6.xml><?xml version="1.0" encoding="utf-8"?>
<a:theme xmlns:a="http://schemas.openxmlformats.org/drawingml/2006/main" xmlns:r="http://schemas.openxmlformats.org/officeDocument/2006/relationships" name="5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7.xml><?xml version="1.0" encoding="utf-8"?>
<a:theme xmlns:a="http://schemas.openxmlformats.org/drawingml/2006/main" xmlns:r="http://schemas.openxmlformats.org/officeDocument/2006/relationships" name="1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8.xml><?xml version="1.0" encoding="utf-8"?>
<a:theme xmlns:a="http://schemas.openxmlformats.org/drawingml/2006/main" xmlns:r="http://schemas.openxmlformats.org/officeDocument/2006/relationships" name="4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9.xml><?xml version="1.0" encoding="utf-8"?>
<a:theme xmlns:a="http://schemas.openxmlformats.org/drawingml/2006/main" xmlns:r="http://schemas.openxmlformats.org/officeDocument/2006/relationships" name="2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12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0.xml><?xml version="1.0" encoding="utf-8"?>
<a:theme xmlns:a="http://schemas.openxmlformats.org/drawingml/2006/main" xmlns:r="http://schemas.openxmlformats.org/officeDocument/2006/relationships" name="12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1.xml><?xml version="1.0" encoding="utf-8"?>
<a:theme xmlns:a="http://schemas.openxmlformats.org/drawingml/2006/main" xmlns:r="http://schemas.openxmlformats.org/officeDocument/2006/relationships" name="14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2.xml><?xml version="1.0" encoding="utf-8"?>
<a:theme xmlns:a="http://schemas.openxmlformats.org/drawingml/2006/main" xmlns:r="http://schemas.openxmlformats.org/officeDocument/2006/relationships" name="13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3.xml><?xml version="1.0" encoding="utf-8"?>
<a:theme xmlns:a="http://schemas.openxmlformats.org/drawingml/2006/main" xmlns:r="http://schemas.openxmlformats.org/officeDocument/2006/relationships" name="3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4.xml><?xml version="1.0" encoding="utf-8"?>
<a:theme xmlns:a="http://schemas.openxmlformats.org/drawingml/2006/main" xmlns:r="http://schemas.openxmlformats.org/officeDocument/2006/relationships" name="12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5.xml><?xml version="1.0" encoding="utf-8"?>
<a:theme xmlns:a="http://schemas.openxmlformats.org/drawingml/2006/main" xmlns:r="http://schemas.openxmlformats.org/officeDocument/2006/relationships" name="13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6.xml><?xml version="1.0" encoding="utf-8"?>
<a:theme xmlns:a="http://schemas.openxmlformats.org/drawingml/2006/main" xmlns:r="http://schemas.openxmlformats.org/officeDocument/2006/relationships" name="1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7.xml><?xml version="1.0" encoding="utf-8"?>
<a:theme xmlns:a="http://schemas.openxmlformats.org/drawingml/2006/main" xmlns:r="http://schemas.openxmlformats.org/officeDocument/2006/relationships" name="18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8.xml><?xml version="1.0" encoding="utf-8"?>
<a:theme xmlns:a="http://schemas.openxmlformats.org/drawingml/2006/main" xmlns:r="http://schemas.openxmlformats.org/officeDocument/2006/relationships" name="15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9.xml><?xml version="1.0" encoding="utf-8"?>
<a:theme xmlns:a="http://schemas.openxmlformats.org/drawingml/2006/main" xmlns:r="http://schemas.openxmlformats.org/officeDocument/2006/relationships" name="5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14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0.xml><?xml version="1.0" encoding="utf-8"?>
<a:theme xmlns:a="http://schemas.openxmlformats.org/drawingml/2006/main" xmlns:r="http://schemas.openxmlformats.org/officeDocument/2006/relationships" name="4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1.xml><?xml version="1.0" encoding="utf-8"?>
<a:theme xmlns:a="http://schemas.openxmlformats.org/drawingml/2006/main" xmlns:r="http://schemas.openxmlformats.org/officeDocument/2006/relationships" name="8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2.xml><?xml version="1.0" encoding="utf-8"?>
<a:theme xmlns:a="http://schemas.openxmlformats.org/drawingml/2006/main" xmlns:r="http://schemas.openxmlformats.org/officeDocument/2006/relationships" name="17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3.xml><?xml version="1.0" encoding="utf-8"?>
<a:theme xmlns:a="http://schemas.openxmlformats.org/drawingml/2006/main" xmlns:r="http://schemas.openxmlformats.org/officeDocument/2006/relationships" name="7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4.xml><?xml version="1.0" encoding="utf-8"?>
<a:theme xmlns:a="http://schemas.openxmlformats.org/drawingml/2006/main" xmlns:r="http://schemas.openxmlformats.org/officeDocument/2006/relationships" name="13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5.xml><?xml version="1.0" encoding="utf-8"?>
<a:theme xmlns:a="http://schemas.openxmlformats.org/drawingml/2006/main" xmlns:r="http://schemas.openxmlformats.org/officeDocument/2006/relationships" name="17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6.xml><?xml version="1.0" encoding="utf-8"?>
<a:theme xmlns:a="http://schemas.openxmlformats.org/drawingml/2006/main" xmlns:r="http://schemas.openxmlformats.org/officeDocument/2006/relationships" name="3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7.xml><?xml version="1.0" encoding="utf-8"?>
<a:theme xmlns:a="http://schemas.openxmlformats.org/drawingml/2006/main" xmlns:r="http://schemas.openxmlformats.org/officeDocument/2006/relationships" name="14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8.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9.xml><?xml version="1.0" encoding="utf-8"?>
<a:theme xmlns:a="http://schemas.openxmlformats.org/drawingml/2006/main" xmlns:r="http://schemas.openxmlformats.org/officeDocument/2006/relationships" name="15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11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0.xml><?xml version="1.0" encoding="utf-8"?>
<a:theme xmlns:a="http://schemas.openxmlformats.org/drawingml/2006/main" xmlns:r="http://schemas.openxmlformats.org/officeDocument/2006/relationships" name="15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1.xml><?xml version="1.0" encoding="utf-8"?>
<a:theme xmlns:a="http://schemas.openxmlformats.org/drawingml/2006/main" xmlns:r="http://schemas.openxmlformats.org/officeDocument/2006/relationships" name="1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2.xml><?xml version="1.0" encoding="utf-8"?>
<a:theme xmlns:a="http://schemas.openxmlformats.org/drawingml/2006/main" xmlns:r="http://schemas.openxmlformats.org/officeDocument/2006/relationships" name="2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3.xml><?xml version="1.0" encoding="utf-8"?>
<a:theme xmlns:a="http://schemas.openxmlformats.org/drawingml/2006/main" xmlns:r="http://schemas.openxmlformats.org/officeDocument/2006/relationships" name="8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4.xml><?xml version="1.0" encoding="utf-8"?>
<a:theme xmlns:a="http://schemas.openxmlformats.org/drawingml/2006/main" xmlns:r="http://schemas.openxmlformats.org/officeDocument/2006/relationships" name="14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5.xml><?xml version="1.0" encoding="utf-8"?>
<a:theme xmlns:a="http://schemas.openxmlformats.org/drawingml/2006/main" xmlns:r="http://schemas.openxmlformats.org/officeDocument/2006/relationships" name="12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6.xml><?xml version="1.0" encoding="utf-8"?>
<a:theme xmlns:a="http://schemas.openxmlformats.org/drawingml/2006/main" xmlns:r="http://schemas.openxmlformats.org/officeDocument/2006/relationships" name="11_Motyw pakietu Office">
  <a:themeElements>
    <a:clrScheme name="Niestandardowy 2">
      <a:dk1>
        <a:srgbClr val="000000"/>
      </a:dk1>
      <a:lt1>
        <a:srgbClr val="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7.xml><?xml version="1.0" encoding="utf-8"?>
<a:theme xmlns:a="http://schemas.openxmlformats.org/drawingml/2006/main" xmlns:r="http://schemas.openxmlformats.org/officeDocument/2006/relationships" name="17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8.xml><?xml version="1.0" encoding="utf-8"?>
<a:theme xmlns:a="http://schemas.openxmlformats.org/drawingml/2006/main" xmlns:r="http://schemas.openxmlformats.org/officeDocument/2006/relationships" name="14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9.xml><?xml version="1.0" encoding="utf-8"?>
<a:theme xmlns:a="http://schemas.openxmlformats.org/drawingml/2006/main" xmlns:r="http://schemas.openxmlformats.org/officeDocument/2006/relationships" name="6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1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name="2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0.xml><?xml version="1.0" encoding="utf-8"?>
<a:theme xmlns:a="http://schemas.openxmlformats.org/drawingml/2006/main" xmlns:r="http://schemas.openxmlformats.org/officeDocument/2006/relationships" name="8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1.xml><?xml version="1.0" encoding="utf-8"?>
<a:theme xmlns:a="http://schemas.openxmlformats.org/drawingml/2006/main" xmlns:r="http://schemas.openxmlformats.org/officeDocument/2006/relationships" name="9_Motyw pakietu Office">
  <a:themeElements>
    <a:clrScheme name="Niestandardowy 2">
      <a:dk1>
        <a:srgbClr val="000000"/>
      </a:dk1>
      <a:lt1>
        <a:srgbClr val="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2.xml><?xml version="1.0" encoding="utf-8"?>
<a:theme xmlns:a="http://schemas.openxmlformats.org/drawingml/2006/main" xmlns:r="http://schemas.openxmlformats.org/officeDocument/2006/relationships" name="2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3.xml><?xml version="1.0" encoding="utf-8"?>
<a:theme xmlns:a="http://schemas.openxmlformats.org/drawingml/2006/main" xmlns:r="http://schemas.openxmlformats.org/officeDocument/2006/relationships" name="6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4.xml><?xml version="1.0" encoding="utf-8"?>
<a:theme xmlns:a="http://schemas.openxmlformats.org/drawingml/2006/main" xmlns:r="http://schemas.openxmlformats.org/officeDocument/2006/relationships" name="10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5.xml><?xml version="1.0" encoding="utf-8"?>
<a:theme xmlns:a="http://schemas.openxmlformats.org/drawingml/2006/main" xmlns:r="http://schemas.openxmlformats.org/officeDocument/2006/relationships" name="3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6.xml><?xml version="1.0" encoding="utf-8"?>
<a:theme xmlns:a="http://schemas.openxmlformats.org/drawingml/2006/main" xmlns:r="http://schemas.openxmlformats.org/officeDocument/2006/relationships" name="12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7.xml><?xml version="1.0" encoding="utf-8"?>
<a:theme xmlns:a="http://schemas.openxmlformats.org/drawingml/2006/main" xmlns:r="http://schemas.openxmlformats.org/officeDocument/2006/relationships" name="12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8.xml><?xml version="1.0" encoding="utf-8"?>
<a:theme xmlns:a="http://schemas.openxmlformats.org/drawingml/2006/main" xmlns:r="http://schemas.openxmlformats.org/officeDocument/2006/relationships" name="17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9.xml><?xml version="1.0" encoding="utf-8"?>
<a:theme xmlns:a="http://schemas.openxmlformats.org/drawingml/2006/main" xmlns:r="http://schemas.openxmlformats.org/officeDocument/2006/relationships" name="15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xmlns:r="http://schemas.openxmlformats.org/officeDocument/2006/relationships" name="17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0.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1.xml><?xml version="1.0" encoding="utf-8"?>
<a:theme xmlns:a="http://schemas.openxmlformats.org/drawingml/2006/main" xmlns:r="http://schemas.openxmlformats.org/officeDocument/2006/relationships" name="11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2.xml><?xml version="1.0" encoding="utf-8"?>
<a:theme xmlns:a="http://schemas.openxmlformats.org/drawingml/2006/main" xmlns:r="http://schemas.openxmlformats.org/officeDocument/2006/relationships" name="17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3.xml><?xml version="1.0" encoding="utf-8"?>
<a:theme xmlns:a="http://schemas.openxmlformats.org/drawingml/2006/main" xmlns:r="http://schemas.openxmlformats.org/officeDocument/2006/relationships" name="5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4.xml><?xml version="1.0" encoding="utf-8"?>
<a:theme xmlns:a="http://schemas.openxmlformats.org/drawingml/2006/main" xmlns:r="http://schemas.openxmlformats.org/officeDocument/2006/relationships" name="8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5.xml><?xml version="1.0" encoding="utf-8"?>
<a:theme xmlns:a="http://schemas.openxmlformats.org/drawingml/2006/main" xmlns:r="http://schemas.openxmlformats.org/officeDocument/2006/relationships" name="1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6.xml><?xml version="1.0" encoding="utf-8"?>
<a:theme xmlns:a="http://schemas.openxmlformats.org/drawingml/2006/main" xmlns:r="http://schemas.openxmlformats.org/officeDocument/2006/relationships" name="9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7.xml><?xml version="1.0" encoding="utf-8"?>
<a:theme xmlns:a="http://schemas.openxmlformats.org/drawingml/2006/main" xmlns:r="http://schemas.openxmlformats.org/officeDocument/2006/relationships"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8.xml><?xml version="1.0" encoding="utf-8"?>
<a:theme xmlns:a="http://schemas.openxmlformats.org/drawingml/2006/main" xmlns:r="http://schemas.openxmlformats.org/officeDocument/2006/relationships" name="5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9.xml><?xml version="1.0" encoding="utf-8"?>
<a:theme xmlns:a="http://schemas.openxmlformats.org/drawingml/2006/main" xmlns:r="http://schemas.openxmlformats.org/officeDocument/2006/relationships" name="8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xmlns:r="http://schemas.openxmlformats.org/officeDocument/2006/relationships" name="2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xmlns:r="http://schemas.openxmlformats.org/officeDocument/2006/relationships" name="8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5.xml><?xml version="1.0" encoding="utf-8"?>
<a:theme xmlns:a="http://schemas.openxmlformats.org/drawingml/2006/main" xmlns:r="http://schemas.openxmlformats.org/officeDocument/2006/relationships" name="1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6.xml><?xml version="1.0" encoding="utf-8"?>
<a:theme xmlns:a="http://schemas.openxmlformats.org/drawingml/2006/main" xmlns:r="http://schemas.openxmlformats.org/officeDocument/2006/relationships" name="4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7.xml><?xml version="1.0" encoding="utf-8"?>
<a:theme xmlns:a="http://schemas.openxmlformats.org/drawingml/2006/main" xmlns:r="http://schemas.openxmlformats.org/officeDocument/2006/relationships" name="10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8.xml><?xml version="1.0" encoding="utf-8"?>
<a:theme xmlns:a="http://schemas.openxmlformats.org/drawingml/2006/main" xmlns:r="http://schemas.openxmlformats.org/officeDocument/2006/relationships" name="3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9.xml><?xml version="1.0" encoding="utf-8"?>
<a:theme xmlns:a="http://schemas.openxmlformats.org/drawingml/2006/main" xmlns:r="http://schemas.openxmlformats.org/officeDocument/2006/relationships" name="10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0.xml><?xml version="1.0" encoding="utf-8"?>
<a:theme xmlns:a="http://schemas.openxmlformats.org/drawingml/2006/main" xmlns:r="http://schemas.openxmlformats.org/officeDocument/2006/relationships" name="16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1.xml><?xml version="1.0" encoding="utf-8"?>
<a:theme xmlns:a="http://schemas.openxmlformats.org/drawingml/2006/main" xmlns:r="http://schemas.openxmlformats.org/officeDocument/2006/relationships" name="7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2.xml><?xml version="1.0" encoding="utf-8"?>
<a:theme xmlns:a="http://schemas.openxmlformats.org/drawingml/2006/main" xmlns:r="http://schemas.openxmlformats.org/officeDocument/2006/relationships" name="5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3.xml><?xml version="1.0" encoding="utf-8"?>
<a:theme xmlns:a="http://schemas.openxmlformats.org/drawingml/2006/main" xmlns:r="http://schemas.openxmlformats.org/officeDocument/2006/relationships" name="9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4.xml><?xml version="1.0" encoding="utf-8"?>
<a:theme xmlns:a="http://schemas.openxmlformats.org/drawingml/2006/main" xmlns:r="http://schemas.openxmlformats.org/officeDocument/2006/relationships" name="2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5.xml><?xml version="1.0" encoding="utf-8"?>
<a:theme xmlns:a="http://schemas.openxmlformats.org/drawingml/2006/main" xmlns:r="http://schemas.openxmlformats.org/officeDocument/2006/relationships" name="2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6.xml><?xml version="1.0" encoding="utf-8"?>
<a:theme xmlns:a="http://schemas.openxmlformats.org/drawingml/2006/main" xmlns:r="http://schemas.openxmlformats.org/officeDocument/2006/relationships" name="3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7.xml><?xml version="1.0" encoding="utf-8"?>
<a:theme xmlns:a="http://schemas.openxmlformats.org/drawingml/2006/main" xmlns:r="http://schemas.openxmlformats.org/officeDocument/2006/relationships" name="2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8.xml><?xml version="1.0" encoding="utf-8"?>
<a:theme xmlns:a="http://schemas.openxmlformats.org/drawingml/2006/main" xmlns:r="http://schemas.openxmlformats.org/officeDocument/2006/relationships" name="6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9.xml><?xml version="1.0" encoding="utf-8"?>
<a:theme xmlns:a="http://schemas.openxmlformats.org/drawingml/2006/main" xmlns:r="http://schemas.openxmlformats.org/officeDocument/2006/relationships" name="11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9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0.xml><?xml version="1.0" encoding="utf-8"?>
<a:theme xmlns:a="http://schemas.openxmlformats.org/drawingml/2006/main" xmlns:r="http://schemas.openxmlformats.org/officeDocument/2006/relationships" name="7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1.xml><?xml version="1.0" encoding="utf-8"?>
<a:theme xmlns:a="http://schemas.openxmlformats.org/drawingml/2006/main" xmlns:r="http://schemas.openxmlformats.org/officeDocument/2006/relationships" name="1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2.xml><?xml version="1.0" encoding="utf-8"?>
<a:theme xmlns:a="http://schemas.openxmlformats.org/drawingml/2006/main" xmlns:r="http://schemas.openxmlformats.org/officeDocument/2006/relationships" name="18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3.xml><?xml version="1.0" encoding="utf-8"?>
<a:theme xmlns:a="http://schemas.openxmlformats.org/drawingml/2006/main" xmlns:r="http://schemas.openxmlformats.org/officeDocument/2006/relationships" name="14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4.xml><?xml version="1.0" encoding="utf-8"?>
<a:theme xmlns:a="http://schemas.openxmlformats.org/drawingml/2006/main" xmlns:r="http://schemas.openxmlformats.org/officeDocument/2006/relationships" name="16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6.xml><?xml version="1.0" encoding="utf-8"?>
<a:theme xmlns:a="http://schemas.openxmlformats.org/drawingml/2006/main" xmlns:r="http://schemas.openxmlformats.org/officeDocument/2006/relationships" name="15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7.xml><?xml version="1.0" encoding="utf-8"?>
<a:theme xmlns:a="http://schemas.openxmlformats.org/drawingml/2006/main" xmlns:r="http://schemas.openxmlformats.org/officeDocument/2006/relationships" name="7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8.xml><?xml version="1.0" encoding="utf-8"?>
<a:theme xmlns:a="http://schemas.openxmlformats.org/drawingml/2006/main" xmlns:r="http://schemas.openxmlformats.org/officeDocument/2006/relationships" name="3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9.xml><?xml version="1.0" encoding="utf-8"?>
<a:theme xmlns:a="http://schemas.openxmlformats.org/drawingml/2006/main" xmlns:r="http://schemas.openxmlformats.org/officeDocument/2006/relationships" name="15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0.xml><?xml version="1.0" encoding="utf-8"?>
<a:theme xmlns:a="http://schemas.openxmlformats.org/drawingml/2006/main" xmlns:r="http://schemas.openxmlformats.org/officeDocument/2006/relationships" name="19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1.xml><?xml version="1.0" encoding="utf-8"?>
<a:theme xmlns:a="http://schemas.openxmlformats.org/drawingml/2006/main" xmlns:r="http://schemas.openxmlformats.org/officeDocument/2006/relationships" name="4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2.xml><?xml version="1.0" encoding="utf-8"?>
<a:theme xmlns:a="http://schemas.openxmlformats.org/drawingml/2006/main" xmlns:r="http://schemas.openxmlformats.org/officeDocument/2006/relationships" name="17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3.xml><?xml version="1.0" encoding="utf-8"?>
<a:theme xmlns:a="http://schemas.openxmlformats.org/drawingml/2006/main" xmlns:r="http://schemas.openxmlformats.org/officeDocument/2006/relationships" name="5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4.xml><?xml version="1.0" encoding="utf-8"?>
<a:theme xmlns:a="http://schemas.openxmlformats.org/drawingml/2006/main" xmlns:r="http://schemas.openxmlformats.org/officeDocument/2006/relationships" name="10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5.xml><?xml version="1.0" encoding="utf-8"?>
<a:theme xmlns:a="http://schemas.openxmlformats.org/drawingml/2006/main" xmlns:r="http://schemas.openxmlformats.org/officeDocument/2006/relationships" name="10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6.xml><?xml version="1.0" encoding="utf-8"?>
<a:theme xmlns:a="http://schemas.openxmlformats.org/drawingml/2006/main" xmlns:r="http://schemas.openxmlformats.org/officeDocument/2006/relationships" name="13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7.xml><?xml version="1.0" encoding="utf-8"?>
<a:theme xmlns:a="http://schemas.openxmlformats.org/drawingml/2006/main" xmlns:r="http://schemas.openxmlformats.org/officeDocument/2006/relationships" name="10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8.xml><?xml version="1.0" encoding="utf-8"?>
<a:theme xmlns:a="http://schemas.openxmlformats.org/drawingml/2006/main" xmlns:r="http://schemas.openxmlformats.org/officeDocument/2006/relationships" name="3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9.xml><?xml version="1.0" encoding="utf-8"?>
<a:theme xmlns:a="http://schemas.openxmlformats.org/drawingml/2006/main" xmlns:r="http://schemas.openxmlformats.org/officeDocument/2006/relationships" name="10_Motyw pakietu Office">
  <a:themeElements>
    <a:clrScheme name="Niestandardowy 2">
      <a:dk1>
        <a:srgbClr val="000000"/>
      </a:dk1>
      <a:lt1>
        <a:srgbClr val="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6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0.xml><?xml version="1.0" encoding="utf-8"?>
<a:theme xmlns:a="http://schemas.openxmlformats.org/drawingml/2006/main" xmlns:r="http://schemas.openxmlformats.org/officeDocument/2006/relationships" name="15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1.xml><?xml version="1.0" encoding="utf-8"?>
<a:theme xmlns:a="http://schemas.openxmlformats.org/drawingml/2006/main" xmlns:r="http://schemas.openxmlformats.org/officeDocument/2006/relationships"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2.xml><?xml version="1.0" encoding="utf-8"?>
<a:theme xmlns:a="http://schemas.openxmlformats.org/drawingml/2006/main" xmlns:r="http://schemas.openxmlformats.org/officeDocument/2006/relationships" name="1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3.xml><?xml version="1.0" encoding="utf-8"?>
<a:theme xmlns:a="http://schemas.openxmlformats.org/drawingml/2006/main" xmlns:r="http://schemas.openxmlformats.org/officeDocument/2006/relationships" name="6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4.xml><?xml version="1.0" encoding="utf-8"?>
<a:theme xmlns:a="http://schemas.openxmlformats.org/drawingml/2006/main" xmlns:r="http://schemas.openxmlformats.org/officeDocument/2006/relationships" name="13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5.xml><?xml version="1.0" encoding="utf-8"?>
<a:theme xmlns:a="http://schemas.openxmlformats.org/drawingml/2006/main" xmlns:r="http://schemas.openxmlformats.org/officeDocument/2006/relationships" name="10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6.xml><?xml version="1.0" encoding="utf-8"?>
<a:theme xmlns:a="http://schemas.openxmlformats.org/drawingml/2006/main" xmlns:r="http://schemas.openxmlformats.org/officeDocument/2006/relationships" name="16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7.xml><?xml version="1.0" encoding="utf-8"?>
<a:theme xmlns:a="http://schemas.openxmlformats.org/drawingml/2006/main" xmlns:r="http://schemas.openxmlformats.org/officeDocument/2006/relationships" name="5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8.xml><?xml version="1.0" encoding="utf-8"?>
<a:theme xmlns:a="http://schemas.openxmlformats.org/drawingml/2006/main" xmlns:r="http://schemas.openxmlformats.org/officeDocument/2006/relationships" name="6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9.xml><?xml version="1.0" encoding="utf-8"?>
<a:theme xmlns:a="http://schemas.openxmlformats.org/drawingml/2006/main" xmlns:r="http://schemas.openxmlformats.org/officeDocument/2006/relationships" name="7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0.xml><?xml version="1.0" encoding="utf-8"?>
<a:theme xmlns:a="http://schemas.openxmlformats.org/drawingml/2006/main" xmlns:r="http://schemas.openxmlformats.org/officeDocument/2006/relationships" name="4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1.xml><?xml version="1.0" encoding="utf-8"?>
<a:theme xmlns:a="http://schemas.openxmlformats.org/drawingml/2006/main" xmlns:r="http://schemas.openxmlformats.org/officeDocument/2006/relationships" name="8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2.xml><?xml version="1.0" encoding="utf-8"?>
<a:theme xmlns:a="http://schemas.openxmlformats.org/drawingml/2006/main" xmlns:r="http://schemas.openxmlformats.org/officeDocument/2006/relationships" name="11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3.xml><?xml version="1.0" encoding="utf-8"?>
<a:theme xmlns:a="http://schemas.openxmlformats.org/drawingml/2006/main" xmlns:r="http://schemas.openxmlformats.org/officeDocument/2006/relationships" name="8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4.xml><?xml version="1.0" encoding="utf-8"?>
<a:theme xmlns:a="http://schemas.openxmlformats.org/drawingml/2006/main" xmlns:r="http://schemas.openxmlformats.org/officeDocument/2006/relationships" name="13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5.xml><?xml version="1.0" encoding="utf-8"?>
<a:theme xmlns:a="http://schemas.openxmlformats.org/drawingml/2006/main" xmlns:r="http://schemas.openxmlformats.org/officeDocument/2006/relationships" name="1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6.xml><?xml version="1.0" encoding="utf-8"?>
<a:theme xmlns:a="http://schemas.openxmlformats.org/drawingml/2006/main" xmlns:r="http://schemas.openxmlformats.org/officeDocument/2006/relationships" name="17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7.xml><?xml version="1.0" encoding="utf-8"?>
<a:theme xmlns:a="http://schemas.openxmlformats.org/drawingml/2006/main" xmlns:r="http://schemas.openxmlformats.org/officeDocument/2006/relationships" name="4_DividendVTI">
  <a:themeElements>
    <a:clrScheme name="AnalogousFromRegularSeedRightStep">
      <a:dk1>
        <a:srgbClr val="000000"/>
      </a:dk1>
      <a:lt1>
        <a:srgbClr val="FFFFFF"/>
      </a:lt1>
      <a:dk2>
        <a:srgbClr val="321C1C"/>
      </a:dk2>
      <a:lt2>
        <a:srgbClr val="F3F0F3"/>
      </a:lt2>
      <a:accent1>
        <a:srgbClr val="2AB83A"/>
      </a:accent1>
      <a:accent2>
        <a:srgbClr val="1EB76E"/>
      </a:accent2>
      <a:accent3>
        <a:srgbClr val="29B4AC"/>
      </a:accent3>
      <a:accent4>
        <a:srgbClr val="218ECB"/>
      </a:accent4>
      <a:accent5>
        <a:srgbClr val="3359DD"/>
      </a:accent5>
      <a:accent6>
        <a:srgbClr val="4F30CF"/>
      </a:accent6>
      <a:hlink>
        <a:srgbClr val="BF3F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8.xml><?xml version="1.0" encoding="utf-8"?>
<a:theme xmlns:a="http://schemas.openxmlformats.org/drawingml/2006/main" xmlns:r="http://schemas.openxmlformats.org/officeDocument/2006/relationships" name="3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9.xml><?xml version="1.0" encoding="utf-8"?>
<a:theme xmlns:a="http://schemas.openxmlformats.org/drawingml/2006/main" xmlns:r="http://schemas.openxmlformats.org/officeDocument/2006/relationships" name="6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6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0.xml><?xml version="1.0" encoding="utf-8"?>
<a:theme xmlns:a="http://schemas.openxmlformats.org/drawingml/2006/main" xmlns:r="http://schemas.openxmlformats.org/officeDocument/2006/relationships" name="12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1.xml><?xml version="1.0" encoding="utf-8"?>
<a:theme xmlns:a="http://schemas.openxmlformats.org/drawingml/2006/main" xmlns:r="http://schemas.openxmlformats.org/officeDocument/2006/relationships" name="2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2.xml><?xml version="1.0" encoding="utf-8"?>
<a:theme xmlns:a="http://schemas.openxmlformats.org/drawingml/2006/main" xmlns:r="http://schemas.openxmlformats.org/officeDocument/2006/relationships" name="14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3.xml><?xml version="1.0" encoding="utf-8"?>
<a:theme xmlns:a="http://schemas.openxmlformats.org/drawingml/2006/main" xmlns:r="http://schemas.openxmlformats.org/officeDocument/2006/relationships" name="5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4.xml><?xml version="1.0" encoding="utf-8"?>
<a:theme xmlns:a="http://schemas.openxmlformats.org/drawingml/2006/main" xmlns:r="http://schemas.openxmlformats.org/officeDocument/2006/relationships" name="18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5.xml><?xml version="1.0" encoding="utf-8"?>
<a:theme xmlns:a="http://schemas.openxmlformats.org/drawingml/2006/main" xmlns:r="http://schemas.openxmlformats.org/officeDocument/2006/relationships" name="16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6.xml><?xml version="1.0" encoding="utf-8"?>
<a:theme xmlns:a="http://schemas.openxmlformats.org/drawingml/2006/main" xmlns:r="http://schemas.openxmlformats.org/officeDocument/2006/relationships" name="13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7.xml><?xml version="1.0" encoding="utf-8"?>
<a:theme xmlns:a="http://schemas.openxmlformats.org/drawingml/2006/main" xmlns:r="http://schemas.openxmlformats.org/officeDocument/2006/relationships" name="4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8.xml><?xml version="1.0" encoding="utf-8"?>
<a:theme xmlns:a="http://schemas.openxmlformats.org/drawingml/2006/main" xmlns:r="http://schemas.openxmlformats.org/officeDocument/2006/relationships" name="12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9.xml><?xml version="1.0" encoding="utf-8"?>
<a:theme xmlns:a="http://schemas.openxmlformats.org/drawingml/2006/main" xmlns:r="http://schemas.openxmlformats.org/officeDocument/2006/relationships" name="18_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7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0.xml><?xml version="1.0" encoding="utf-8"?>
<a:theme xmlns:a="http://schemas.openxmlformats.org/drawingml/2006/main" xmlns:r="http://schemas.openxmlformats.org/officeDocument/2006/relationships" name="4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1.xml><?xml version="1.0" encoding="utf-8"?>
<a:theme xmlns:a="http://schemas.openxmlformats.org/drawingml/2006/main" xmlns:r="http://schemas.openxmlformats.org/officeDocument/2006/relationships" name="9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2.xml><?xml version="1.0" encoding="utf-8"?>
<a:theme xmlns:a="http://schemas.openxmlformats.org/drawingml/2006/main" xmlns:r="http://schemas.openxmlformats.org/officeDocument/2006/relationships" name="14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3.xml><?xml version="1.0" encoding="utf-8"?>
<a:theme xmlns:a="http://schemas.openxmlformats.org/drawingml/2006/main" xmlns:r="http://schemas.openxmlformats.org/officeDocument/2006/relationships" name="11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4.xml><?xml version="1.0" encoding="utf-8"?>
<a:theme xmlns:a="http://schemas.openxmlformats.org/drawingml/2006/main" xmlns:r="http://schemas.openxmlformats.org/officeDocument/2006/relationships" name="16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5.xml><?xml version="1.0" encoding="utf-8"?>
<a:theme xmlns:a="http://schemas.openxmlformats.org/drawingml/2006/main" xmlns:r="http://schemas.openxmlformats.org/officeDocument/2006/relationships" name="6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6.xml><?xml version="1.0" encoding="utf-8"?>
<a:theme xmlns:a="http://schemas.openxmlformats.org/drawingml/2006/main" xmlns:r="http://schemas.openxmlformats.org/officeDocument/2006/relationships" name="6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7.xml><?xml version="1.0" encoding="utf-8"?>
<a:theme xmlns:a="http://schemas.openxmlformats.org/drawingml/2006/main" xmlns:r="http://schemas.openxmlformats.org/officeDocument/2006/relationships" name="13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8.xml><?xml version="1.0" encoding="utf-8"?>
<a:theme xmlns:a="http://schemas.openxmlformats.org/drawingml/2006/main" xmlns:r="http://schemas.openxmlformats.org/officeDocument/2006/relationships" name="8_Motyw pakietu Office">
  <a:themeElements>
    <a:clrScheme name="Niestandardowy 2">
      <a:dk1>
        <a:srgbClr val="000000"/>
      </a:dk1>
      <a:lt1>
        <a:srgbClr val="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9.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2020-12-20T13:11:48Z</dcterms:created>
  <dc:creator>Пользователь Windows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8722027</vt:lpwstr>
  </property>
  <property fmtid="{D5CDD505-2E9C-101B-9397-08002B2CF9AE}" name="NXPowerLiteSettings" pid="3">
    <vt:lpwstr>C7000400038000</vt:lpwstr>
  </property>
  <property fmtid="{D5CDD505-2E9C-101B-9397-08002B2CF9AE}" name="NXPowerLiteVersion" pid="4">
    <vt:lpwstr>S9.0.3</vt:lpwstr>
  </property>
</Properties>
</file>